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38" autoAdjust="0"/>
    <p:restoredTop sz="94647"/>
  </p:normalViewPr>
  <p:slideViewPr>
    <p:cSldViewPr snapToGrid="0">
      <p:cViewPr varScale="1">
        <p:scale>
          <a:sx n="101" d="100"/>
          <a:sy n="101" d="100"/>
        </p:scale>
        <p:origin x="11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39E7E716-59E8-42BC-97BF-DDA9E59ADEE7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68285E84-F3E9-4DE0-AF5C-DC32311C51B6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86D712DB-13D1-48DF-8D74-EA2A0D6A1295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EE55F63B-E5C2-47C9-B767-96A09BC63624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0445AAF3-F212-43BB-932B-DD1A31841819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215EBCC0-C3A3-417F-962F-876AE60FF46F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5087A35E-C6EC-4A6C-A286-9B263B20AC20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4B9B00E3-DE57-4EA4-A886-8AA88F9577D7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A466-BC4F-407D-A3EA-76F6655478F0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F32B-E94B-420F-86D9-59A9E32E05E1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341CC9F9-C2CE-4031-804C-1F2576E1A82A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Props1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11</cp:revision>
  <dcterms:created xsi:type="dcterms:W3CDTF">2017-06-28T07:18:12Z</dcterms:created>
  <dcterms:modified xsi:type="dcterms:W3CDTF">2025-09-28T19:36:47Z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