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 Opgave</a:t>
            </a:r>
          </a:p>
          <a:p>
            <a:pPr/>
          </a:p>
          <a:p>
            <a:pPr/>
            <a:r>
              <a:t>Gebruik je Smith kaart om een antenne van 150 Ohm aan te passen aan een coax van 50 Ohm voor een frequentie van 600 MHz (</a:t>
            </a:r>
            <a:r>
              <a:t>λ</a:t>
            </a:r>
            <a:r>
              <a:t>= 25 cm; </a:t>
            </a:r>
            <a:r>
              <a:t>ε_r</a:t>
            </a:r>
            <a:r>
              <a:t>=4)? Welke verschillende oplossingen zijn er mogelijk?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We plaatsen </a:t>
            </a:r>
            <a:r>
              <a:t>\frac{Z_L}{Z₀}=3</a:t>
            </a:r>
            <a:r>
              <a:t> op de Smith kaart en we zoeken waar we de r=1 cirkel snijden in het onderste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