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Transistor Configuraties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als actieve belasting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als actieve belasting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Gemeenschappelijke Source Schakeling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1" y="566928"/>
            <a:ext cx="1167055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Gemeenschappelijke Source Schakeling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1" y="566928"/>
            <a:ext cx="1167055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8" y="566928"/>
            <a:ext cx="112602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8" y="566928"/>
            <a:ext cx="112602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8" y="566928"/>
            <a:ext cx="112602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3" y="566928"/>
            <a:ext cx="1164721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 terminal component in een 2-poort configuratie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 terminal component in een 2-poort configuratie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3" y="566928"/>
            <a:ext cx="1164721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100" b="1" i="0">
                <a:latin typeface="Arial"/>
              </a:rPr>
              <a:t>2 terminal component in een 1-poort configuratie. De definitie van spanningsversterking is gegeven op basis van de spanning aan de in- en uitgang.</a:t>
            </a:r>
            <a:endParaRPr sz="21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 als diode geschakeld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7" y="566928"/>
            <a:ext cx="11587766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 Stroomspiegel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en nMOS transistor als diode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36" y="566928"/>
            <a:ext cx="795952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en nMOS stroomspiegels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95" y="566928"/>
            <a:ext cx="9101209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