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Boost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hogere spanning te bekomen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 Boost Converter oefening 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45" y="566928"/>
            <a:ext cx="1105151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696" y="566928"/>
            <a:ext cx="714660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645" y="566928"/>
            <a:ext cx="720471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[0.5934959349593495,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 0.6108333333333333,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 0.6290598290598289,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 0.6482456140350876,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 0.6684684684684684,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 0.6898148148148148]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