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6" y="566928"/>
            <a:ext cx="114735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Gebruik je Smith kaart om een antenne van 150 Ohm aan te passen aan een coax van 50 Ohm voor een frequentie van 600 MHz (</a:t>
            </a:r>
            <a:r>
              <a:t>\lambda</a:t>
            </a:r>
            <a:r>
              <a:t>= 25 cm; </a:t>
            </a:r>
            <a:r>
              <a:t>\epsilon_r</a:t>
            </a:r>
            <a:r>
              <a:t>=4)? Welke verschillende oplossingen zijn er mogelijk?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\frac{Z_L}{Z_0}=3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