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5EBA"/>
    <a:srgbClr val="9933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A0F-18D6-4774-8991-15C1EEF2966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2BDE-71CC-42C3-8A88-F87EA8B88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A0F-18D6-4774-8991-15C1EEF2966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2BDE-71CC-42C3-8A88-F87EA8B88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A0F-18D6-4774-8991-15C1EEF2966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2BDE-71CC-42C3-8A88-F87EA8B88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96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A0F-18D6-4774-8991-15C1EEF2966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2BDE-71CC-42C3-8A88-F87EA8B88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A0F-18D6-4774-8991-15C1EEF2966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2BDE-71CC-42C3-8A88-F87EA8B88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6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A0F-18D6-4774-8991-15C1EEF2966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2BDE-71CC-42C3-8A88-F87EA8B88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1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A0F-18D6-4774-8991-15C1EEF2966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2BDE-71CC-42C3-8A88-F87EA8B88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0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A0F-18D6-4774-8991-15C1EEF2966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2BDE-71CC-42C3-8A88-F87EA8B88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8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A0F-18D6-4774-8991-15C1EEF2966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2BDE-71CC-42C3-8A88-F87EA8B88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2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A0F-18D6-4774-8991-15C1EEF2966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2BDE-71CC-42C3-8A88-F87EA8B88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1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A0F-18D6-4774-8991-15C1EEF2966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2BDE-71CC-42C3-8A88-F87EA8B88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9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2A0F-18D6-4774-8991-15C1EEF2966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F2BDE-71CC-42C3-8A88-F87EA8B88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7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843220"/>
            <a:ext cx="12192000" cy="2014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043313" y="1648693"/>
            <a:ext cx="5478379" cy="2181726"/>
            <a:chOff x="6200273" y="304800"/>
            <a:chExt cx="5478379" cy="2181726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6200273" y="304800"/>
              <a:ext cx="5478379" cy="21817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31214" y="2110855"/>
              <a:ext cx="94166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Layer 3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43955" y="1316677"/>
            <a:ext cx="5478379" cy="2181726"/>
            <a:chOff x="6200273" y="304800"/>
            <a:chExt cx="5478379" cy="2181726"/>
          </a:xfrm>
        </p:grpSpPr>
        <p:sp>
          <p:nvSpPr>
            <p:cNvPr id="5" name="직사각형 4"/>
            <p:cNvSpPr/>
            <p:nvPr/>
          </p:nvSpPr>
          <p:spPr>
            <a:xfrm>
              <a:off x="6200273" y="304800"/>
              <a:ext cx="5478379" cy="21817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31214" y="2110855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Layer 2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83004" y="979795"/>
            <a:ext cx="5478379" cy="2181726"/>
            <a:chOff x="497305" y="304800"/>
            <a:chExt cx="5478379" cy="2181726"/>
          </a:xfrm>
        </p:grpSpPr>
        <p:sp>
          <p:nvSpPr>
            <p:cNvPr id="4" name="직사각형 3"/>
            <p:cNvSpPr/>
            <p:nvPr/>
          </p:nvSpPr>
          <p:spPr>
            <a:xfrm>
              <a:off x="497305" y="304800"/>
              <a:ext cx="5478379" cy="21817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34016" y="2109353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Layer 1</a:t>
              </a:r>
              <a:endParaRPr lang="ko-KR" altLang="en-US" dirty="0"/>
            </a:p>
          </p:txBody>
        </p:sp>
      </p:grpSp>
      <p:sp>
        <p:nvSpPr>
          <p:cNvPr id="12" name="타원 11"/>
          <p:cNvSpPr/>
          <p:nvPr/>
        </p:nvSpPr>
        <p:spPr>
          <a:xfrm>
            <a:off x="2818820" y="293693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0"/>
            <a:endCxn id="8" idx="3"/>
          </p:cNvCxnSpPr>
          <p:nvPr/>
        </p:nvCxnSpPr>
        <p:spPr>
          <a:xfrm flipV="1">
            <a:off x="2378354" y="3051196"/>
            <a:ext cx="427348" cy="955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34723" y="4006963"/>
            <a:ext cx="6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97586" y="1936877"/>
            <a:ext cx="16514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버튼 </a:t>
            </a:r>
            <a:r>
              <a:rPr lang="en-US" altLang="ko-KR" dirty="0" smtClean="0"/>
              <a:t>Click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11522" y="1936877"/>
            <a:ext cx="24032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슬라이드 이미지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97586" y="2707185"/>
            <a:ext cx="16514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번 버튼 </a:t>
            </a:r>
            <a:r>
              <a:rPr lang="en-US" altLang="ko-KR" dirty="0" smtClean="0"/>
              <a:t>Click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311522" y="2707185"/>
            <a:ext cx="232146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슬라이드 이미지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461294" y="210550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463186" y="2907894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8" idx="0"/>
            <a:endCxn id="35" idx="5"/>
          </p:cNvCxnSpPr>
          <p:nvPr/>
        </p:nvCxnSpPr>
        <p:spPr>
          <a:xfrm flipH="1" flipV="1">
            <a:off x="3328895" y="3029114"/>
            <a:ext cx="420147" cy="91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05411" y="3945559"/>
            <a:ext cx="6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61995" y="5281423"/>
            <a:ext cx="61061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버튼 클릭 시 해당 순번의 슬라이드 이미지 나옴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사용자가 굳이 클릭하지 않아도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초 후 자동으로 다음 슬라이드 이미지 나옴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버튼은 클릭의 여부와 상관없이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초 후 해당 이미지가 나옴에 따라 모양이 변함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697586" y="3459404"/>
            <a:ext cx="16514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 버튼 </a:t>
            </a:r>
            <a:r>
              <a:rPr lang="en-US" altLang="ko-KR" dirty="0" smtClean="0"/>
              <a:t>Click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311522" y="3459404"/>
            <a:ext cx="232146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슬라이드 이미지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463186" y="366011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028737" y="293693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236711" y="293693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79342" y="2897556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9" idx="0"/>
            <a:endCxn id="34" idx="4"/>
          </p:cNvCxnSpPr>
          <p:nvPr/>
        </p:nvCxnSpPr>
        <p:spPr>
          <a:xfrm flipH="1" flipV="1">
            <a:off x="3082737" y="3044930"/>
            <a:ext cx="23316" cy="900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62422" y="3945559"/>
            <a:ext cx="6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</a:t>
            </a:r>
            <a:endParaRPr lang="ko-KR" altLang="en-US" dirty="0"/>
          </a:p>
        </p:txBody>
      </p:sp>
      <p:sp>
        <p:nvSpPr>
          <p:cNvPr id="9" name="순서도: 문서 8"/>
          <p:cNvSpPr/>
          <p:nvPr/>
        </p:nvSpPr>
        <p:spPr>
          <a:xfrm>
            <a:off x="0" y="10686"/>
            <a:ext cx="914400" cy="612648"/>
          </a:xfrm>
          <a:prstGeom prst="flowChartDocumen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Main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4843220"/>
            <a:ext cx="12192000" cy="2014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86" y1="5556" x2="10289" y2="92593"/>
                        <a14:foregroundMark x1="3249" y1="94444" x2="10469" y2="8333"/>
                        <a14:foregroundMark x1="3249" y1="6944" x2="8845" y2="11111"/>
                        <a14:foregroundMark x1="11011" y1="51389" x2="9747" y2="70370"/>
                        <a14:foregroundMark x1="55054" y1="9259" x2="60650" y2="11111"/>
                        <a14:backgroundMark x1="65884" y1="48148" x2="99278" y2="93981"/>
                        <a14:backgroundMark x1="77076" y1="87963" x2="99278" y2="71296"/>
                        <a14:backgroundMark x1="90614" y1="58333" x2="97112" y2="84722"/>
                        <a14:backgroundMark x1="97112" y1="74074" x2="98014" y2="49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18" y="1356102"/>
            <a:ext cx="5435066" cy="2119087"/>
          </a:xfrm>
          <a:prstGeom prst="rect">
            <a:avLst/>
          </a:prstGeom>
        </p:spPr>
      </p:pic>
      <p:cxnSp>
        <p:nvCxnSpPr>
          <p:cNvPr id="40" name="직선 화살표 연결선 39"/>
          <p:cNvCxnSpPr/>
          <p:nvPr/>
        </p:nvCxnSpPr>
        <p:spPr>
          <a:xfrm flipH="1" flipV="1">
            <a:off x="3760484" y="1716466"/>
            <a:ext cx="605064" cy="729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64371" y="2415645"/>
            <a:ext cx="6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1066" y="5265834"/>
            <a:ext cx="45672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메뉴 바 </a:t>
            </a:r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아래 </a:t>
            </a:r>
            <a:r>
              <a:rPr lang="ko-KR" altLang="en-US" sz="1400" dirty="0" smtClean="0"/>
              <a:t>서브 메뉴 나옴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서브 메뉴에 마우스 오버 시 배경색 변화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다른 메뉴 바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다른 화면 </a:t>
            </a:r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오른쪽 처럼 다시 접힘</a:t>
            </a:r>
            <a:endParaRPr lang="en-US" altLang="ko-KR" sz="1400" dirty="0" smtClean="0"/>
          </a:p>
        </p:txBody>
      </p:sp>
      <p:sp>
        <p:nvSpPr>
          <p:cNvPr id="15" name="순서도: 문서 14"/>
          <p:cNvSpPr/>
          <p:nvPr/>
        </p:nvSpPr>
        <p:spPr>
          <a:xfrm>
            <a:off x="0" y="10686"/>
            <a:ext cx="914400" cy="612648"/>
          </a:xfrm>
          <a:prstGeom prst="flowChartDocumen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Sub Page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4843220"/>
            <a:ext cx="12192000" cy="2014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81066" y="5265834"/>
            <a:ext cx="504497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지점 이미지에 마우스 오버 시 이미지</a:t>
            </a:r>
            <a:r>
              <a:rPr lang="en-US" altLang="ko-KR" sz="1400" dirty="0" smtClean="0"/>
              <a:t>(1.1</a:t>
            </a:r>
            <a:r>
              <a:rPr lang="ko-KR" altLang="en-US" sz="1400" dirty="0" smtClean="0"/>
              <a:t>배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확대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 smtClean="0"/>
              <a:t>지점명에</a:t>
            </a:r>
            <a:r>
              <a:rPr lang="ko-KR" altLang="en-US" sz="1400" dirty="0" smtClean="0"/>
              <a:t> 마우스 오버 시 색상 변화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이미지 </a:t>
            </a:r>
            <a:r>
              <a:rPr lang="en-US" altLang="ko-KR" sz="1400" dirty="0" smtClean="0"/>
              <a:t>or </a:t>
            </a:r>
            <a:r>
              <a:rPr lang="ko-KR" altLang="en-US" sz="1400" dirty="0" err="1" smtClean="0"/>
              <a:t>지점명</a:t>
            </a:r>
            <a:r>
              <a:rPr lang="ko-KR" altLang="en-US" sz="1400" dirty="0" smtClean="0"/>
              <a:t> 클릭 시 해당 지점의 </a:t>
            </a:r>
            <a:r>
              <a:rPr lang="ko-KR" altLang="en-US" sz="1400" dirty="0" err="1" smtClean="0"/>
              <a:t>스토어정보</a:t>
            </a:r>
            <a:r>
              <a:rPr lang="ko-KR" altLang="en-US" sz="1400" dirty="0" smtClean="0"/>
              <a:t> 페이지로 이동</a:t>
            </a:r>
            <a:endParaRPr lang="en-US" altLang="ko-KR" sz="1400" dirty="0" smtClean="0"/>
          </a:p>
        </p:txBody>
      </p:sp>
      <p:sp>
        <p:nvSpPr>
          <p:cNvPr id="7" name="순서도: 문서 6"/>
          <p:cNvSpPr/>
          <p:nvPr/>
        </p:nvSpPr>
        <p:spPr>
          <a:xfrm>
            <a:off x="0" y="10686"/>
            <a:ext cx="914400" cy="612648"/>
          </a:xfrm>
          <a:prstGeom prst="flowChartDocumen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Map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73156"/>
            <a:ext cx="8104761" cy="3025777"/>
          </a:xfrm>
          <a:prstGeom prst="rect">
            <a:avLst/>
          </a:prstGeom>
        </p:spPr>
      </p:pic>
      <p:cxnSp>
        <p:nvCxnSpPr>
          <p:cNvPr id="40" name="직선 화살표 연결선 39"/>
          <p:cNvCxnSpPr>
            <a:stCxn id="41" idx="1"/>
          </p:cNvCxnSpPr>
          <p:nvPr/>
        </p:nvCxnSpPr>
        <p:spPr>
          <a:xfrm flipH="1" flipV="1">
            <a:off x="5044698" y="2930422"/>
            <a:ext cx="377126" cy="305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21824" y="3050774"/>
            <a:ext cx="6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1" idx="0"/>
          </p:cNvCxnSpPr>
          <p:nvPr/>
        </p:nvCxnSpPr>
        <p:spPr>
          <a:xfrm flipH="1" flipV="1">
            <a:off x="5421824" y="2477821"/>
            <a:ext cx="343631" cy="57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4843220"/>
            <a:ext cx="12192000" cy="2014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81066" y="5265834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정보 입력 후 클릭 시 정보 제출</a:t>
            </a:r>
            <a:endParaRPr lang="en-US" altLang="ko-KR" sz="1400" dirty="0" smtClean="0"/>
          </a:p>
        </p:txBody>
      </p:sp>
      <p:sp>
        <p:nvSpPr>
          <p:cNvPr id="7" name="순서도: 문서 6"/>
          <p:cNvSpPr/>
          <p:nvPr/>
        </p:nvSpPr>
        <p:spPr>
          <a:xfrm>
            <a:off x="0" y="10686"/>
            <a:ext cx="914400" cy="612648"/>
          </a:xfrm>
          <a:prstGeom prst="flowChartDocumen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Shop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54" y="738530"/>
            <a:ext cx="3884744" cy="3478582"/>
          </a:xfrm>
          <a:prstGeom prst="rect">
            <a:avLst/>
          </a:prstGeom>
        </p:spPr>
      </p:pic>
      <p:cxnSp>
        <p:nvCxnSpPr>
          <p:cNvPr id="40" name="직선 화살표 연결선 39"/>
          <p:cNvCxnSpPr>
            <a:stCxn id="41" idx="1"/>
          </p:cNvCxnSpPr>
          <p:nvPr/>
        </p:nvCxnSpPr>
        <p:spPr>
          <a:xfrm flipH="1" flipV="1">
            <a:off x="3758339" y="4063226"/>
            <a:ext cx="377126" cy="305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35465" y="4183578"/>
            <a:ext cx="6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4843220"/>
            <a:ext cx="12192000" cy="2014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36344" y="5025128"/>
            <a:ext cx="3670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페이지 누를 경우 해당 </a:t>
            </a:r>
            <a:r>
              <a:rPr lang="en-US" altLang="ko-KR" sz="1400" dirty="0" smtClean="0"/>
              <a:t>‘active’ </a:t>
            </a:r>
            <a:r>
              <a:rPr lang="ko-KR" altLang="en-US" sz="1400" dirty="0" smtClean="0"/>
              <a:t>만 색상 변경</a:t>
            </a:r>
            <a:endParaRPr lang="en-US" altLang="ko-KR" sz="1400" dirty="0" smtClean="0"/>
          </a:p>
        </p:txBody>
      </p:sp>
      <p:sp>
        <p:nvSpPr>
          <p:cNvPr id="7" name="순서도: 문서 6"/>
          <p:cNvSpPr/>
          <p:nvPr/>
        </p:nvSpPr>
        <p:spPr>
          <a:xfrm>
            <a:off x="0" y="10686"/>
            <a:ext cx="914400" cy="612648"/>
          </a:xfrm>
          <a:prstGeom prst="flowChartDocumen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Button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6" y="1694606"/>
            <a:ext cx="2381498" cy="497827"/>
          </a:xfrm>
          <a:prstGeom prst="rect">
            <a:avLst/>
          </a:prstGeom>
        </p:spPr>
      </p:pic>
      <p:cxnSp>
        <p:nvCxnSpPr>
          <p:cNvPr id="40" name="직선 화살표 연결선 39"/>
          <p:cNvCxnSpPr>
            <a:stCxn id="41" idx="1"/>
          </p:cNvCxnSpPr>
          <p:nvPr/>
        </p:nvCxnSpPr>
        <p:spPr>
          <a:xfrm flipH="1" flipV="1">
            <a:off x="1572484" y="2072081"/>
            <a:ext cx="377126" cy="305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49610" y="2192433"/>
            <a:ext cx="6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874" y="1625087"/>
            <a:ext cx="500365" cy="4469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56" y="1175915"/>
            <a:ext cx="2896848" cy="1792331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4" idx="1"/>
          </p:cNvCxnSpPr>
          <p:nvPr/>
        </p:nvCxnSpPr>
        <p:spPr>
          <a:xfrm flipH="1" flipV="1">
            <a:off x="6234891" y="2695665"/>
            <a:ext cx="377126" cy="305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12017" y="2816017"/>
            <a:ext cx="6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6" idx="1"/>
          </p:cNvCxnSpPr>
          <p:nvPr/>
        </p:nvCxnSpPr>
        <p:spPr>
          <a:xfrm flipH="1" flipV="1">
            <a:off x="9432706" y="1951728"/>
            <a:ext cx="377126" cy="305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09832" y="2072080"/>
            <a:ext cx="6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8534" y="5025127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정보 보기 클릭 시 알레르기 정보 제공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290032" y="5025127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클릭 시 페이지 최 상단으로 이동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8482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DX꽃바람여인M"/>
        <a:ea typeface="DX꽃바람여인M"/>
        <a:cs typeface=""/>
      </a:majorFont>
      <a:minorFont>
        <a:latin typeface="DX꽃바람여인M"/>
        <a:ea typeface="DX꽃바람여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162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DX꽃바람여인M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</cp:revision>
  <dcterms:created xsi:type="dcterms:W3CDTF">2020-08-20T01:01:11Z</dcterms:created>
  <dcterms:modified xsi:type="dcterms:W3CDTF">2020-08-20T03:37:10Z</dcterms:modified>
</cp:coreProperties>
</file>