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9" r:id="rId3"/>
    <p:sldId id="291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93" r:id="rId16"/>
    <p:sldId id="268" r:id="rId17"/>
    <p:sldId id="266" r:id="rId18"/>
    <p:sldId id="294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1" r:id="rId29"/>
    <p:sldId id="280" r:id="rId30"/>
    <p:sldId id="285" r:id="rId31"/>
    <p:sldId id="286" r:id="rId32"/>
    <p:sldId id="283" r:id="rId33"/>
    <p:sldId id="282" r:id="rId34"/>
    <p:sldId id="287" r:id="rId35"/>
    <p:sldId id="288" r:id="rId36"/>
    <p:sldId id="289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95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5B57F-3595-4B8C-8AB6-CF1ED748461A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C3798-59B8-4904-A566-9150CA00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9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하위호환성을 위해 과거에 사용하던 </a:t>
            </a:r>
            <a:r>
              <a:rPr lang="en-US" altLang="ko-KR" dirty="0" smtClean="0"/>
              <a:t>Raw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타입의 선언이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C3798-59B8-4904-A566-9150CA0085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3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타입은 </a:t>
            </a:r>
            <a:r>
              <a:rPr lang="ko-KR" altLang="en-US" baseline="0" dirty="0" err="1" smtClean="0"/>
              <a:t>제네릭이</a:t>
            </a:r>
            <a:r>
              <a:rPr lang="ko-KR" altLang="en-US" baseline="0" dirty="0" smtClean="0"/>
              <a:t> 생략</a:t>
            </a:r>
            <a:endParaRPr lang="en-US" altLang="ko-KR" baseline="0" dirty="0" smtClean="0"/>
          </a:p>
          <a:p>
            <a:r>
              <a:rPr lang="en-US" altLang="ko-KR" baseline="0" dirty="0" smtClean="0"/>
              <a:t>List&lt;Object&gt; </a:t>
            </a:r>
            <a:r>
              <a:rPr lang="ko-KR" altLang="en-US" baseline="0" dirty="0" smtClean="0"/>
              <a:t>타입은 모든 객체를 허용한다는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C3798-59B8-4904-A566-9150CA0085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9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9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0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9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4F69-5AFB-487B-BA75-47D324AB3D59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A9A6-9537-4A7C-89F5-DA6DBB4FA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kim3468/javaSampleCode.git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코드효율성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endParaRPr lang="en-US" altLang="ko-KR" dirty="0" smtClean="0"/>
          </a:p>
          <a:p>
            <a:r>
              <a:rPr lang="ko-KR" altLang="en-US" dirty="0" smtClean="0"/>
              <a:t>김흥</a:t>
            </a:r>
            <a:r>
              <a:rPr lang="ko-KR" altLang="en-US" dirty="0"/>
              <a:t>래</a:t>
            </a:r>
          </a:p>
        </p:txBody>
      </p:sp>
    </p:spTree>
    <p:extLst>
      <p:ext uri="{BB962C8B-B14F-4D97-AF65-F5344CB8AC3E}">
        <p14:creationId xmlns:p14="http://schemas.microsoft.com/office/powerpoint/2010/main" val="11877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Wildcard Generic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언제 사용할까</a:t>
            </a:r>
            <a:r>
              <a:rPr lang="en-US" altLang="ko-KR" sz="24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제네릭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타입을 사용하고 싶지만 실 타입 매개변수를 </a:t>
            </a:r>
            <a:r>
              <a:rPr lang="ko-KR" altLang="en-US" sz="2000" dirty="0" smtClean="0"/>
              <a:t>모를 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어떤 타입이든 </a:t>
            </a:r>
            <a:r>
              <a:rPr lang="ko-KR" altLang="en-US" sz="2000" dirty="0" smtClean="0"/>
              <a:t>괜찮을 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사용법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실</a:t>
            </a:r>
            <a:r>
              <a:rPr lang="ko-KR" altLang="en-US" sz="2000" dirty="0" smtClean="0"/>
              <a:t>제</a:t>
            </a:r>
            <a:r>
              <a:rPr lang="ko-KR" altLang="en-US" sz="2000" dirty="0" smtClean="0"/>
              <a:t> 타입 대신 </a:t>
            </a:r>
            <a:r>
              <a:rPr lang="en-US" altLang="ko-KR" sz="2000" dirty="0" smtClean="0"/>
              <a:t>“?”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6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463478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0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Wildcard Generic Type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32856"/>
            <a:ext cx="6676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&lt;?&gt; 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모든 </a:t>
            </a:r>
            <a:r>
              <a:rPr lang="ko-KR" altLang="en-US" b="1" dirty="0" smtClean="0">
                <a:solidFill>
                  <a:srgbClr val="00B050"/>
                </a:solidFill>
              </a:rPr>
              <a:t>타입 허용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dirty="0" smtClean="0"/>
          </a:p>
          <a:p>
            <a:r>
              <a:rPr lang="en-US" altLang="ko-KR" b="1" dirty="0" smtClean="0"/>
              <a:t>&lt;? </a:t>
            </a:r>
            <a:r>
              <a:rPr lang="en-US" altLang="ko-KR" b="1" dirty="0" smtClean="0"/>
              <a:t>super </a:t>
            </a:r>
            <a:r>
              <a:rPr lang="ko-KR" altLang="en-US" b="1" dirty="0" smtClean="0"/>
              <a:t>특정클래스</a:t>
            </a:r>
            <a:r>
              <a:rPr lang="en-US" altLang="ko-KR" b="1" dirty="0" smtClean="0"/>
              <a:t>&gt; </a:t>
            </a:r>
            <a:r>
              <a:rPr lang="en-US" altLang="ko-KR" b="1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특정클래스의 </a:t>
            </a:r>
            <a:r>
              <a:rPr lang="ko-KR" altLang="en-US" b="1" dirty="0" smtClean="0">
                <a:solidFill>
                  <a:srgbClr val="00B050"/>
                </a:solidFill>
              </a:rPr>
              <a:t>상위 클래스만 허용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dirty="0" smtClean="0"/>
          </a:p>
          <a:p>
            <a:r>
              <a:rPr lang="en-US" altLang="ko-KR" b="1" dirty="0" smtClean="0"/>
              <a:t>&lt;? </a:t>
            </a:r>
            <a:r>
              <a:rPr lang="en-US" altLang="ko-KR" b="1" dirty="0" smtClean="0"/>
              <a:t>extends </a:t>
            </a:r>
            <a:r>
              <a:rPr lang="ko-KR" altLang="en-US" b="1" dirty="0" smtClean="0"/>
              <a:t>특정클래스</a:t>
            </a:r>
            <a:r>
              <a:rPr lang="en-US" altLang="ko-KR" b="1" dirty="0" smtClean="0"/>
              <a:t>&gt; 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특정클래스의 </a:t>
            </a:r>
            <a:r>
              <a:rPr lang="ko-KR" altLang="en-US" b="1" dirty="0" smtClean="0">
                <a:solidFill>
                  <a:srgbClr val="00B050"/>
                </a:solidFill>
              </a:rPr>
              <a:t>하위 클래스만 허용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6571" y="4725144"/>
            <a:ext cx="5545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</a:t>
            </a:r>
            <a:r>
              <a:rPr lang="en-US" altLang="ko-KR" sz="2400" dirty="0" smtClean="0"/>
              <a:t>ublic List&lt;? extends Map&gt; method();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5291916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리턴 가능한 타입은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72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/>
              <a:t>매</a:t>
            </a:r>
            <a:r>
              <a:rPr lang="ko-KR" altLang="en-US" dirty="0" smtClean="0"/>
              <a:t>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JDK</a:t>
            </a:r>
            <a:r>
              <a:rPr lang="ko-KR" altLang="en-US" sz="2400" dirty="0" smtClean="0"/>
              <a:t>에서 적용된 </a:t>
            </a:r>
            <a:r>
              <a:rPr lang="en-US" altLang="ko-KR" sz="2400" dirty="0" smtClean="0"/>
              <a:t>Collection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Generic</a:t>
            </a:r>
            <a:r>
              <a:rPr lang="ko-KR" altLang="en-US" sz="2400" dirty="0" smtClean="0"/>
              <a:t>으로 사용하는 것은 쉽지만 직접 만들어야 할 경우 상대적으로 어렵다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코드상에 존재하는 모든 </a:t>
            </a:r>
            <a:r>
              <a:rPr lang="en-US" altLang="ko-KR" sz="2400" dirty="0" smtClean="0"/>
              <a:t>Object</a:t>
            </a:r>
            <a:r>
              <a:rPr lang="ko-KR" altLang="en-US" sz="2400" dirty="0" smtClean="0"/>
              <a:t>를 타입 매개변수로 변환해야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4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16832"/>
            <a:ext cx="3299048" cy="301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9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/>
              <a:t>매</a:t>
            </a:r>
            <a:r>
              <a:rPr lang="ko-KR" altLang="en-US" dirty="0" smtClean="0"/>
              <a:t>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상황에 따라 논리적으로 타입 매개변수를 제공하고 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컴파일에 제한은 없으나 관례상 제공되는 타입 매개변수를 사용하는 것을 권장 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082296"/>
            <a:ext cx="194796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 </a:t>
            </a:r>
            <a:r>
              <a:rPr lang="en-US" altLang="ko-KR" sz="2400" dirty="0" smtClean="0"/>
              <a:t>– </a:t>
            </a:r>
            <a:r>
              <a:rPr lang="en-US" altLang="ko-KR" sz="2400" dirty="0" smtClean="0"/>
              <a:t>Element </a:t>
            </a:r>
            <a:endParaRPr lang="en-US" altLang="ko-KR" sz="2400" dirty="0" smtClean="0"/>
          </a:p>
          <a:p>
            <a:r>
              <a:rPr lang="en-US" altLang="ko-KR" sz="2400" dirty="0" smtClean="0"/>
              <a:t>K – Key</a:t>
            </a:r>
          </a:p>
          <a:p>
            <a:r>
              <a:rPr lang="en-US" altLang="ko-KR" sz="2400" dirty="0" smtClean="0"/>
              <a:t>N – Number</a:t>
            </a:r>
          </a:p>
          <a:p>
            <a:r>
              <a:rPr lang="en-US" altLang="ko-KR" sz="2400" dirty="0" smtClean="0"/>
              <a:t>T – Type</a:t>
            </a:r>
          </a:p>
          <a:p>
            <a:r>
              <a:rPr lang="en-US" altLang="ko-KR" sz="2400" dirty="0" smtClean="0"/>
              <a:t>V – Value</a:t>
            </a:r>
          </a:p>
        </p:txBody>
      </p:sp>
    </p:spTree>
    <p:extLst>
      <p:ext uri="{BB962C8B-B14F-4D97-AF65-F5344CB8AC3E}">
        <p14:creationId xmlns:p14="http://schemas.microsoft.com/office/powerpoint/2010/main" val="1167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2880320" cy="129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6175480" cy="292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2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8640"/>
            <a:ext cx="5976664" cy="655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9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61231"/>
            <a:ext cx="43529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17778"/>
            <a:ext cx="42481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644008" y="188640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제네릭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(Generic)</a:t>
            </a:r>
          </a:p>
          <a:p>
            <a:r>
              <a:rPr lang="ko-KR" altLang="en-US" dirty="0" err="1" smtClean="0"/>
              <a:t>열</a:t>
            </a:r>
            <a:r>
              <a:rPr lang="ko-KR" altLang="en-US" dirty="0" err="1"/>
              <a:t>거</a:t>
            </a:r>
            <a:r>
              <a:rPr lang="ko-KR" altLang="en-US" dirty="0" err="1" smtClean="0"/>
              <a:t>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주석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(Annotation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(Generic)</a:t>
            </a:r>
          </a:p>
          <a:p>
            <a:r>
              <a:rPr lang="ko-KR" altLang="en-US" dirty="0" err="1" smtClean="0"/>
              <a:t>열</a:t>
            </a:r>
            <a:r>
              <a:rPr lang="ko-KR" altLang="en-US" dirty="0" err="1"/>
              <a:t>거</a:t>
            </a:r>
            <a:r>
              <a:rPr lang="ko-KR" altLang="en-US" dirty="0" err="1" smtClean="0"/>
              <a:t>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주석 </a:t>
            </a:r>
            <a:r>
              <a:rPr lang="en-US" altLang="ko-KR" dirty="0" smtClean="0"/>
              <a:t>(Annotation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1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Java 1.5 </a:t>
            </a:r>
            <a:r>
              <a:rPr lang="ko-KR" altLang="en-US" sz="2400" dirty="0" smtClean="0"/>
              <a:t>버전에서 </a:t>
            </a:r>
            <a:r>
              <a:rPr lang="ko-KR" altLang="en-US" sz="2400" dirty="0" err="1" smtClean="0"/>
              <a:t>열거형</a:t>
            </a:r>
            <a:r>
              <a:rPr lang="en-US" altLang="ko-KR" sz="2400" dirty="0" smtClean="0"/>
              <a:t>(Enumerated Type)</a:t>
            </a:r>
            <a:r>
              <a:rPr lang="ko-KR" altLang="en-US" sz="2400" dirty="0" smtClean="0"/>
              <a:t>이라는 특수한 형태의 클래스가 추가되었다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프로그램 내부의 </a:t>
            </a:r>
            <a:r>
              <a:rPr lang="ko-KR" altLang="en-US" sz="2400" dirty="0" err="1" smtClean="0"/>
              <a:t>상수값을</a:t>
            </a:r>
            <a:r>
              <a:rPr lang="ko-KR" altLang="en-US" sz="2400" dirty="0" smtClean="0"/>
              <a:t> 정의하는 코드를 대체하는 용도로 사용되는 타입이다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37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172" y="1443236"/>
            <a:ext cx="4136068" cy="349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3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일종의 </a:t>
            </a:r>
            <a:r>
              <a:rPr lang="en-US" altLang="ko-KR" sz="2400" dirty="0" smtClean="0"/>
              <a:t>Class</a:t>
            </a:r>
            <a:r>
              <a:rPr lang="ko-KR" altLang="en-US" sz="2400" dirty="0" smtClean="0"/>
              <a:t>이므로 </a:t>
            </a:r>
            <a:r>
              <a:rPr lang="ko-KR" altLang="en-US" sz="2400" dirty="0" err="1" smtClean="0"/>
              <a:t>맴버변수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가질 수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Object </a:t>
            </a:r>
            <a:r>
              <a:rPr lang="ko-KR" altLang="en-US" sz="2400" dirty="0" smtClean="0"/>
              <a:t>객체를 상속하고 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Enum</a:t>
            </a:r>
            <a:r>
              <a:rPr lang="ko-KR" altLang="en-US" sz="2400" dirty="0" smtClean="0"/>
              <a:t>은 불변객체이다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9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48" y="274655"/>
            <a:ext cx="5822379" cy="625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6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23092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1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5976664" cy="606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7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제네릭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(Generic)</a:t>
            </a:r>
          </a:p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열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거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형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Enum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ko-KR" altLang="en-US" dirty="0" smtClean="0"/>
              <a:t>주석 </a:t>
            </a:r>
            <a:r>
              <a:rPr lang="en-US" altLang="ko-KR" dirty="0" smtClean="0"/>
              <a:t>(Annotation</a:t>
            </a:r>
            <a:r>
              <a:rPr lang="en-US" altLang="ko-KR" dirty="0" smtClean="0"/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과거에는 특별한 처리를 위해 정보가 필요할 경우 </a:t>
            </a:r>
            <a:r>
              <a:rPr lang="ko-KR" altLang="en-US" sz="2400" dirty="0" err="1" smtClean="0"/>
              <a:t>메소드명이나</a:t>
            </a:r>
            <a:r>
              <a:rPr lang="ko-KR" altLang="en-US" sz="2400" dirty="0" smtClean="0"/>
              <a:t> 클래스명의 </a:t>
            </a:r>
            <a:r>
              <a:rPr lang="en-US" altLang="ko-KR" sz="2400" dirty="0" smtClean="0"/>
              <a:t>Full-Name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Prefix </a:t>
            </a:r>
            <a:r>
              <a:rPr lang="ko-KR" altLang="en-US" sz="2400" dirty="0" smtClean="0"/>
              <a:t>등의 문자열을 </a:t>
            </a:r>
            <a:r>
              <a:rPr lang="ko-KR" altLang="en-US" sz="2400" dirty="0" smtClean="0"/>
              <a:t>약속하여 사용하였다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3995479"/>
            <a:ext cx="5976664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과거 </a:t>
            </a:r>
            <a:r>
              <a:rPr lang="en-US" altLang="ko-KR" dirty="0" err="1"/>
              <a:t>Junit</a:t>
            </a:r>
            <a:r>
              <a:rPr lang="ko-KR" altLang="en-US" dirty="0"/>
              <a:t>은 </a:t>
            </a:r>
            <a:r>
              <a:rPr lang="ko-KR" altLang="en-US" dirty="0" smtClean="0"/>
              <a:t>테스트 케이스를 작성할 때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메소드명이</a:t>
            </a:r>
            <a:r>
              <a:rPr lang="ko-KR" altLang="en-US" dirty="0" smtClean="0"/>
              <a:t> 반드시 </a:t>
            </a:r>
            <a:r>
              <a:rPr lang="en-US" altLang="ko-KR" dirty="0"/>
              <a:t>“test”</a:t>
            </a:r>
            <a:r>
              <a:rPr lang="ko-KR" altLang="en-US" dirty="0"/>
              <a:t>로 시작해야 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</a:rPr>
              <a:t>test</a:t>
            </a:r>
            <a:r>
              <a:rPr lang="en-US" altLang="ko-KR" dirty="0" err="1"/>
              <a:t>UserService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FF0000"/>
                </a:solidFill>
              </a:rPr>
              <a:t>test</a:t>
            </a:r>
            <a:r>
              <a:rPr lang="en-US" altLang="ko-KR" dirty="0" err="1" smtClean="0"/>
              <a:t>LoginService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8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Pattern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코딩시</a:t>
            </a:r>
            <a:r>
              <a:rPr lang="ko-KR" altLang="en-US" sz="2400" dirty="0" smtClean="0"/>
              <a:t> 오타에 의해 생기는 문제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예약된 특정 </a:t>
            </a:r>
            <a:r>
              <a:rPr lang="en-US" altLang="ko-KR" sz="2400" dirty="0" smtClean="0"/>
              <a:t>Naming</a:t>
            </a:r>
            <a:r>
              <a:rPr lang="ko-KR" altLang="en-US" sz="2400" dirty="0" smtClean="0"/>
              <a:t>을 사용 못하는 문제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컴파일러 레벨에서 컴파일 오류를 </a:t>
            </a:r>
            <a:r>
              <a:rPr lang="ko-KR" altLang="en-US" sz="2400" dirty="0" smtClean="0"/>
              <a:t>알 수 </a:t>
            </a:r>
            <a:r>
              <a:rPr lang="ko-KR" altLang="en-US" sz="2400" dirty="0" smtClean="0"/>
              <a:t>없는 문제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35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Java 1.5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Annotation</a:t>
            </a:r>
            <a:r>
              <a:rPr lang="ko-KR" altLang="en-US" sz="2400" dirty="0" smtClean="0"/>
              <a:t>이라는 </a:t>
            </a:r>
            <a:r>
              <a:rPr lang="en-US" altLang="ko-KR" sz="2400" dirty="0" smtClean="0"/>
              <a:t>Spec</a:t>
            </a:r>
            <a:r>
              <a:rPr lang="ko-KR" altLang="en-US" sz="2400" dirty="0" smtClean="0"/>
              <a:t>이 추가되었다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주석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이라고 번역되지만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메타데이터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라고 이해하는 것이 좋다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Annotation</a:t>
            </a:r>
            <a:r>
              <a:rPr lang="ko-KR" altLang="en-US" sz="2000" dirty="0" smtClean="0"/>
              <a:t>은 단순히 어떠한 설명을 넘어서 그 이상의 일을 할 수 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Annotation</a:t>
            </a:r>
            <a:r>
              <a:rPr lang="ko-KR" altLang="en-US" sz="2000" dirty="0" smtClean="0"/>
              <a:t>에 구현된 정보에 따라 </a:t>
            </a:r>
            <a:r>
              <a:rPr lang="en-US" altLang="ko-KR" sz="2000" dirty="0" smtClean="0"/>
              <a:t>Business Logic</a:t>
            </a:r>
            <a:r>
              <a:rPr lang="ko-KR" altLang="en-US" sz="2000" dirty="0" smtClean="0"/>
              <a:t>에는 영향을 </a:t>
            </a:r>
            <a:r>
              <a:rPr lang="ko-KR" altLang="en-US" sz="2000" dirty="0" smtClean="0"/>
              <a:t>주지 않고 다양한 처리를 하는 것이 </a:t>
            </a:r>
            <a:r>
              <a:rPr lang="ko-KR" altLang="en-US" sz="2000" dirty="0" smtClean="0"/>
              <a:t>가능하다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가독성이</a:t>
            </a:r>
            <a:r>
              <a:rPr lang="ko-KR" altLang="en-US" sz="2400" dirty="0" smtClean="0"/>
              <a:t> 좋아지고 </a:t>
            </a:r>
            <a:r>
              <a:rPr lang="en-US" altLang="ko-KR" sz="2400" dirty="0" smtClean="0"/>
              <a:t>Business Logic</a:t>
            </a:r>
            <a:r>
              <a:rPr lang="ko-KR" altLang="en-US" sz="2400" dirty="0" smtClean="0"/>
              <a:t>과 무관한 복잡한 정보를 처리하는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숨길 수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7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731567"/>
            <a:ext cx="1834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DEMO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630932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github.com/hrkim3468/javaSampleCode.git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0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</a:t>
            </a:r>
            <a:r>
              <a:rPr lang="en-US" altLang="ko-KR" dirty="0" smtClean="0"/>
              <a:t>Annotation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JDK</a:t>
            </a:r>
            <a:r>
              <a:rPr lang="ko-KR" altLang="en-US" sz="2400" dirty="0" smtClean="0"/>
              <a:t>에서 기본적으로 제공하는 </a:t>
            </a:r>
            <a:r>
              <a:rPr lang="en-US" altLang="ko-KR" sz="2400" dirty="0" smtClean="0"/>
              <a:t>Annotation</a:t>
            </a:r>
            <a:r>
              <a:rPr lang="ko-KR" altLang="en-US" sz="2400" dirty="0" smtClean="0"/>
              <a:t>이 존재한다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87824" y="3356992"/>
            <a:ext cx="33843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Override</a:t>
            </a:r>
          </a:p>
          <a:p>
            <a:pPr lvl="1"/>
            <a:r>
              <a:rPr lang="en-US" altLang="ko-KR" dirty="0"/>
              <a:t>@Deprecated</a:t>
            </a:r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SuppressWarings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SafeVarargs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7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 Annotation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Custom Annotation</a:t>
            </a:r>
            <a:r>
              <a:rPr lang="ko-KR" altLang="en-US" sz="2400" dirty="0" smtClean="0"/>
              <a:t>을 개발하기 위한 </a:t>
            </a:r>
            <a:r>
              <a:rPr lang="en-US" altLang="ko-KR" sz="2400" dirty="0" smtClean="0"/>
              <a:t>Annotation</a:t>
            </a:r>
            <a:r>
              <a:rPr lang="ko-KR" altLang="en-US" sz="2400" dirty="0" smtClean="0"/>
              <a:t>이 존재한다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51720" y="3429000"/>
            <a:ext cx="525658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Retention : </a:t>
            </a:r>
            <a:r>
              <a:rPr lang="ko-KR" altLang="en-US" dirty="0"/>
              <a:t>동작범위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Decumented</a:t>
            </a:r>
            <a:r>
              <a:rPr lang="en-US" altLang="ko-KR" dirty="0"/>
              <a:t> : </a:t>
            </a:r>
            <a:r>
              <a:rPr lang="en-US" altLang="ko-KR" dirty="0" err="1"/>
              <a:t>JavaDoc</a:t>
            </a:r>
            <a:r>
              <a:rPr lang="en-US" altLang="ko-KR" dirty="0"/>
              <a:t> </a:t>
            </a:r>
            <a:r>
              <a:rPr lang="ko-KR" altLang="en-US" dirty="0"/>
              <a:t>문서화 여부</a:t>
            </a:r>
            <a:endParaRPr lang="en-US" altLang="ko-KR" dirty="0"/>
          </a:p>
          <a:p>
            <a:pPr lvl="1"/>
            <a:r>
              <a:rPr lang="en-US" altLang="ko-KR" dirty="0"/>
              <a:t>@Target : </a:t>
            </a:r>
            <a:r>
              <a:rPr lang="ko-KR" altLang="en-US" dirty="0"/>
              <a:t>적용되는 속성 범위</a:t>
            </a:r>
            <a:endParaRPr lang="en-US" altLang="ko-KR" dirty="0"/>
          </a:p>
          <a:p>
            <a:pPr lvl="1"/>
            <a:r>
              <a:rPr lang="en-US" altLang="ko-KR" dirty="0"/>
              <a:t>@Inherited : </a:t>
            </a:r>
            <a:r>
              <a:rPr lang="ko-KR" altLang="en-US" dirty="0"/>
              <a:t>상속여부</a:t>
            </a:r>
            <a:endParaRPr lang="en-US" altLang="ko-KR" dirty="0"/>
          </a:p>
          <a:p>
            <a:pPr lvl="1"/>
            <a:r>
              <a:rPr lang="en-US" altLang="ko-KR" dirty="0"/>
              <a:t>@Repeatable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반복적인 선언 </a:t>
            </a:r>
            <a:r>
              <a:rPr lang="en-US" altLang="ko-KR" dirty="0"/>
              <a:t>(Array)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2696"/>
            <a:ext cx="5873768" cy="525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4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95475"/>
            <a:ext cx="48196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Annotation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428625"/>
            <a:ext cx="390525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9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28700"/>
            <a:ext cx="6362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6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3823479" cy="146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8" y="4384898"/>
            <a:ext cx="8429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2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2708920"/>
            <a:ext cx="2040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err="1" smtClean="0"/>
              <a:t>QnA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46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(Generic)</a:t>
            </a:r>
          </a:p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열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거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형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Enum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주석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(Annotation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1.5 </a:t>
            </a:r>
            <a:r>
              <a:rPr lang="ko-KR" altLang="en-US" sz="2400" dirty="0" err="1" smtClean="0"/>
              <a:t>배포판에서</a:t>
            </a:r>
            <a:r>
              <a:rPr lang="ko-KR" altLang="en-US" sz="2400" dirty="0" smtClean="0"/>
              <a:t> 추가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타입캐스팅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TypeCasting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의한 </a:t>
            </a:r>
            <a:r>
              <a:rPr lang="en-US" altLang="ko-KR" sz="2400" dirty="0" err="1" smtClean="0"/>
              <a:t>RuntimeException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방지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컴파일 레벨에서 타입캐스팅 오류를 감지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좀더 안전한 프로그램 개발이 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코드의 복잡성이 증가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5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45701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4327846" cy="209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348880"/>
            <a:ext cx="7789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무조건 </a:t>
            </a:r>
            <a:r>
              <a:rPr lang="en-US" altLang="ko-KR" sz="4400" dirty="0" smtClean="0"/>
              <a:t>Generic</a:t>
            </a:r>
            <a:r>
              <a:rPr lang="ko-KR" altLang="en-US" sz="4400" dirty="0" smtClean="0"/>
              <a:t>을 사용하도록 </a:t>
            </a:r>
            <a:endParaRPr lang="en-US" altLang="ko-KR" sz="4400" dirty="0" smtClean="0"/>
          </a:p>
          <a:p>
            <a:r>
              <a:rPr lang="ko-KR" altLang="en-US" sz="4400" dirty="0" smtClean="0"/>
              <a:t>강제하지 </a:t>
            </a:r>
            <a:r>
              <a:rPr lang="ko-KR" altLang="en-US" sz="4400" dirty="0" smtClean="0"/>
              <a:t>않은 이유는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57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558514"/>
            <a:ext cx="87719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1"/>
                </a:solidFill>
              </a:rPr>
              <a:t>List </a:t>
            </a:r>
            <a:r>
              <a:rPr lang="ko-KR" altLang="en-US" sz="4400" b="1" dirty="0" smtClean="0">
                <a:solidFill>
                  <a:schemeClr val="accent1"/>
                </a:solidFill>
              </a:rPr>
              <a:t>타입</a:t>
            </a:r>
            <a:r>
              <a:rPr lang="ko-KR" altLang="en-US" sz="4400" dirty="0" smtClean="0"/>
              <a:t>과 </a:t>
            </a:r>
            <a:r>
              <a:rPr lang="en-US" altLang="ko-KR" sz="4400" b="1" dirty="0" smtClean="0">
                <a:solidFill>
                  <a:schemeClr val="accent1"/>
                </a:solidFill>
              </a:rPr>
              <a:t>List&lt;Object&gt; </a:t>
            </a:r>
            <a:r>
              <a:rPr lang="ko-KR" altLang="en-US" sz="4400" b="1" dirty="0" smtClean="0">
                <a:solidFill>
                  <a:schemeClr val="accent1"/>
                </a:solidFill>
              </a:rPr>
              <a:t>타입</a:t>
            </a:r>
            <a:r>
              <a:rPr lang="ko-KR" altLang="en-US" sz="4400" dirty="0" smtClean="0"/>
              <a:t>의 </a:t>
            </a:r>
            <a:endParaRPr lang="en-US" altLang="ko-KR" sz="4400" dirty="0" smtClean="0"/>
          </a:p>
          <a:p>
            <a:r>
              <a:rPr lang="ko-KR" altLang="en-US" sz="4400" dirty="0" smtClean="0"/>
              <a:t>차이점은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437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030074" cy="351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3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489</Words>
  <Application>Microsoft Office PowerPoint</Application>
  <PresentationFormat>화면 슬라이드 쇼(4:3)</PresentationFormat>
  <Paragraphs>100</Paragraphs>
  <Slides>37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5강 코드효율성</vt:lpstr>
      <vt:lpstr>목차</vt:lpstr>
      <vt:lpstr>PowerPoint 프레젠테이션</vt:lpstr>
      <vt:lpstr>PowerPoint 프레젠테이션</vt:lpstr>
      <vt:lpstr>제네릭 (Generics)</vt:lpstr>
      <vt:lpstr>PowerPoint 프레젠테이션</vt:lpstr>
      <vt:lpstr>PowerPoint 프레젠테이션</vt:lpstr>
      <vt:lpstr>PowerPoint 프레젠테이션</vt:lpstr>
      <vt:lpstr>PowerPoint 프레젠테이션</vt:lpstr>
      <vt:lpstr>Wildcard Generic Type</vt:lpstr>
      <vt:lpstr>PowerPoint 프레젠테이션</vt:lpstr>
      <vt:lpstr>Wildcard Generic Type</vt:lpstr>
      <vt:lpstr>타입 매개변수</vt:lpstr>
      <vt:lpstr>PowerPoint 프레젠테이션</vt:lpstr>
      <vt:lpstr>타입 매개변수</vt:lpstr>
      <vt:lpstr>PowerPoint 프레젠테이션</vt:lpstr>
      <vt:lpstr>PowerPoint 프레젠테이션</vt:lpstr>
      <vt:lpstr>PowerPoint 프레젠테이션</vt:lpstr>
      <vt:lpstr>PowerPoint 프레젠테이션</vt:lpstr>
      <vt:lpstr>Enum 타입</vt:lpstr>
      <vt:lpstr>PowerPoint 프레젠테이션</vt:lpstr>
      <vt:lpstr>Enum 타입</vt:lpstr>
      <vt:lpstr>PowerPoint 프레젠테이션</vt:lpstr>
      <vt:lpstr>PowerPoint 프레젠테이션</vt:lpstr>
      <vt:lpstr>PowerPoint 프레젠테이션</vt:lpstr>
      <vt:lpstr>PowerPoint 프레젠테이션</vt:lpstr>
      <vt:lpstr>Naming Pattern</vt:lpstr>
      <vt:lpstr>Naming Pattern</vt:lpstr>
      <vt:lpstr>Annotation</vt:lpstr>
      <vt:lpstr>Built-in Annotation</vt:lpstr>
      <vt:lpstr>Meta Annotation</vt:lpstr>
      <vt:lpstr>PowerPoint 프레젠테이션</vt:lpstr>
      <vt:lpstr>Custom Annotation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5강 코드효율성</dc:title>
  <dc:creator>NAVER</dc:creator>
  <cp:lastModifiedBy>NAVER</cp:lastModifiedBy>
  <cp:revision>64</cp:revision>
  <dcterms:created xsi:type="dcterms:W3CDTF">2017-04-25T10:44:32Z</dcterms:created>
  <dcterms:modified xsi:type="dcterms:W3CDTF">2017-05-12T14:10:50Z</dcterms:modified>
</cp:coreProperties>
</file>