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301" r:id="rId6"/>
    <p:sldId id="302" r:id="rId7"/>
    <p:sldId id="261" r:id="rId8"/>
    <p:sldId id="262" r:id="rId9"/>
    <p:sldId id="263" r:id="rId10"/>
    <p:sldId id="264" r:id="rId11"/>
    <p:sldId id="265" r:id="rId12"/>
    <p:sldId id="272" r:id="rId13"/>
    <p:sldId id="266" r:id="rId14"/>
    <p:sldId id="273" r:id="rId15"/>
    <p:sldId id="274" r:id="rId16"/>
    <p:sldId id="275" r:id="rId17"/>
    <p:sldId id="269" r:id="rId18"/>
    <p:sldId id="270" r:id="rId19"/>
    <p:sldId id="27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276" r:id="rId29"/>
    <p:sldId id="277" r:id="rId30"/>
    <p:sldId id="283" r:id="rId31"/>
    <p:sldId id="284" r:id="rId32"/>
    <p:sldId id="285" r:id="rId33"/>
    <p:sldId id="286" r:id="rId34"/>
    <p:sldId id="278" r:id="rId35"/>
    <p:sldId id="279" r:id="rId36"/>
    <p:sldId id="291" r:id="rId37"/>
    <p:sldId id="290" r:id="rId38"/>
    <p:sldId id="287" r:id="rId39"/>
    <p:sldId id="288" r:id="rId40"/>
    <p:sldId id="300" r:id="rId41"/>
    <p:sldId id="289" r:id="rId42"/>
    <p:sldId id="303" r:id="rId43"/>
    <p:sldId id="259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117" d="100"/>
          <a:sy n="117" d="100"/>
        </p:scale>
        <p:origin x="-14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8D86-DB24-4F6A-919F-0685FB9DB573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B767-C2FA-4FA0-8B46-6B1812AE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9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8D86-DB24-4F6A-919F-0685FB9DB573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B767-C2FA-4FA0-8B46-6B1812AE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0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8D86-DB24-4F6A-919F-0685FB9DB573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B767-C2FA-4FA0-8B46-6B1812AE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2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8D86-DB24-4F6A-919F-0685FB9DB573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B767-C2FA-4FA0-8B46-6B1812AE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4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8D86-DB24-4F6A-919F-0685FB9DB573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B767-C2FA-4FA0-8B46-6B1812AE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0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8D86-DB24-4F6A-919F-0685FB9DB573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B767-C2FA-4FA0-8B46-6B1812AE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8D86-DB24-4F6A-919F-0685FB9DB573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B767-C2FA-4FA0-8B46-6B1812AE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8D86-DB24-4F6A-919F-0685FB9DB573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B767-C2FA-4FA0-8B46-6B1812AE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8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8D86-DB24-4F6A-919F-0685FB9DB573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B767-C2FA-4FA0-8B46-6B1812AE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80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8D86-DB24-4F6A-919F-0685FB9DB573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B767-C2FA-4FA0-8B46-6B1812AE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1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8D86-DB24-4F6A-919F-0685FB9DB573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B767-C2FA-4FA0-8B46-6B1812AE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0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88D86-DB24-4F6A-919F-0685FB9DB573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B767-C2FA-4FA0-8B46-6B1812AE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5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pug.tistory.com/33#.WOTfa_nyhPY" TargetMode="External"/><Relationship Id="rId2" Type="http://schemas.openxmlformats.org/officeDocument/2006/relationships/hyperlink" Target="https://www.slideshare.net/kenu/java-start01-in-2hours?qid=19f9b719-9a29-429c-b93b-d00e4ba83b65&amp;v=&amp;b=&amp;from_search=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mu.wiki/w/Jav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namu.wiki/w/JavaScri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.com/ko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첫 시간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Javacafe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서동우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06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구구단을 만들어봅시다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556792"/>
            <a:ext cx="6696744" cy="30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구구단을 만들어봅시다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</a:p>
          <a:p>
            <a:r>
              <a:rPr lang="ko-KR" altLang="en-US" dirty="0" err="1" smtClean="0"/>
              <a:t>메소드</a:t>
            </a:r>
            <a:r>
              <a:rPr lang="en-US" altLang="ko-KR" dirty="0" smtClean="0"/>
              <a:t>(method)</a:t>
            </a:r>
          </a:p>
          <a:p>
            <a:r>
              <a:rPr lang="ko-KR" altLang="en-US" dirty="0" smtClean="0"/>
              <a:t>명령문</a:t>
            </a:r>
            <a:r>
              <a:rPr lang="en-US" altLang="ko-KR" dirty="0" smtClean="0"/>
              <a:t>(statement)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8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구구단을 만들어봅시다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556792"/>
            <a:ext cx="6696744" cy="30955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</p:pic>
      <p:sp>
        <p:nvSpPr>
          <p:cNvPr id="7" name="직사각형 6"/>
          <p:cNvSpPr/>
          <p:nvPr/>
        </p:nvSpPr>
        <p:spPr>
          <a:xfrm>
            <a:off x="1437556" y="2323757"/>
            <a:ext cx="2217846" cy="2220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CLASS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35696" y="3197378"/>
            <a:ext cx="5229564" cy="2220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STATEMENT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63882" y="2915229"/>
            <a:ext cx="5229564" cy="2220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METHOD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그럼 한번 실행을 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javac</a:t>
            </a:r>
            <a:r>
              <a:rPr lang="en-US" altLang="ko-KR" dirty="0" smtClean="0"/>
              <a:t> Gugudan.java</a:t>
            </a:r>
          </a:p>
          <a:p>
            <a:r>
              <a:rPr lang="en-US" altLang="ko-KR" dirty="0" smtClean="0"/>
              <a:t>java </a:t>
            </a:r>
            <a:r>
              <a:rPr lang="en-US" altLang="ko-KR" dirty="0" err="1" smtClean="0"/>
              <a:t>Gugudan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837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2214389"/>
            <a:ext cx="789940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그럼 다시 구구단으로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smtClean="0"/>
              <a:t>단을 다 만들어 봅시다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</a:t>
            </a:r>
            <a:r>
              <a:rPr lang="en-US" altLang="ko-KR" dirty="0" smtClean="0"/>
              <a:t>2</a:t>
            </a:r>
            <a:r>
              <a:rPr lang="ko-KR" altLang="en-US" smtClean="0"/>
              <a:t>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1628800"/>
            <a:ext cx="51911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단 하나의 값을 저장할 수 있는 공간</a:t>
            </a:r>
            <a:endParaRPr lang="en-US" altLang="ko-KR" dirty="0" smtClean="0"/>
          </a:p>
          <a:p>
            <a:r>
              <a:rPr lang="ko-KR" altLang="en-US" dirty="0" smtClean="0"/>
              <a:t>명명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대소문자 구분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예약어</a:t>
            </a:r>
            <a:r>
              <a:rPr lang="ko-KR" altLang="en-US" dirty="0" smtClean="0"/>
              <a:t> 사용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숫자로 시작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특수문자는 </a:t>
            </a:r>
            <a:r>
              <a:rPr lang="en-US" altLang="ko-KR" dirty="0" smtClean="0"/>
              <a:t>_, $ </a:t>
            </a:r>
            <a:r>
              <a:rPr lang="ko-KR" altLang="en-US" dirty="0" smtClean="0"/>
              <a:t>만 허용</a:t>
            </a:r>
            <a:endParaRPr lang="en-US" altLang="ko-KR" dirty="0" smtClean="0"/>
          </a:p>
          <a:p>
            <a:r>
              <a:rPr lang="ko-KR" altLang="en-US" dirty="0" smtClean="0"/>
              <a:t>암묵적인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이름은 첫 글자가 항상 대문자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단어가 이루어진 이름 첫 글자를 대문자로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카멜</a:t>
            </a:r>
            <a:r>
              <a:rPr lang="ko-KR" altLang="en-US" dirty="0" smtClean="0"/>
              <a:t> 표기법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상수는 전부 </a:t>
            </a:r>
            <a:r>
              <a:rPr lang="ko-KR" altLang="en-US" dirty="0" err="1" smtClean="0"/>
              <a:t>대분자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띄어 쓰기는 </a:t>
            </a:r>
            <a:r>
              <a:rPr lang="en-US" altLang="ko-KR" dirty="0" smtClean="0"/>
              <a:t>_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5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타입</a:t>
            </a:r>
            <a:endParaRPr lang="ko-KR" altLang="en-US" dirty="0"/>
          </a:p>
        </p:txBody>
      </p:sp>
      <p:pic>
        <p:nvPicPr>
          <p:cNvPr id="2050" name="Picture 2" descr="https://dreamhnt.github.io/assets/img/posts/java_dataTyp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73" y="1556792"/>
            <a:ext cx="8087854" cy="334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1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산술연산자</a:t>
            </a:r>
            <a:endParaRPr lang="en-US" altLang="ko-KR" dirty="0" smtClean="0"/>
          </a:p>
          <a:p>
            <a:r>
              <a:rPr lang="ko-KR" altLang="en-US" dirty="0" smtClean="0"/>
              <a:t>대입연산자</a:t>
            </a:r>
            <a:endParaRPr lang="en-US" altLang="ko-KR" dirty="0" smtClean="0"/>
          </a:p>
          <a:p>
            <a:r>
              <a:rPr lang="ko-KR" altLang="en-US" dirty="0" smtClean="0"/>
              <a:t>증감연산자</a:t>
            </a:r>
            <a:endParaRPr lang="en-US" altLang="ko-KR" dirty="0" smtClean="0"/>
          </a:p>
          <a:p>
            <a:r>
              <a:rPr lang="ko-KR" altLang="en-US" dirty="0" smtClean="0"/>
              <a:t>비교연산자</a:t>
            </a:r>
            <a:endParaRPr lang="en-US" altLang="ko-KR" dirty="0" smtClean="0"/>
          </a:p>
          <a:p>
            <a:r>
              <a:rPr lang="ko-KR" altLang="en-US" dirty="0" smtClean="0"/>
              <a:t>비트연산자</a:t>
            </a:r>
            <a:endParaRPr lang="en-US" altLang="ko-KR" dirty="0" smtClean="0"/>
          </a:p>
          <a:p>
            <a:r>
              <a:rPr lang="ko-KR" altLang="en-US" dirty="0" smtClean="0"/>
              <a:t>논리연산자</a:t>
            </a:r>
            <a:endParaRPr lang="en-US" altLang="ko-KR" dirty="0" smtClean="0"/>
          </a:p>
          <a:p>
            <a:r>
              <a:rPr lang="ko-KR" altLang="en-US" smtClean="0"/>
              <a:t>삼항연산자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3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자바</a:t>
            </a:r>
            <a:endParaRPr lang="en-US" altLang="ko-KR" dirty="0" smtClean="0"/>
          </a:p>
          <a:p>
            <a:r>
              <a:rPr lang="ko-KR" altLang="en-US" dirty="0" smtClean="0"/>
              <a:t>개발환경 구축</a:t>
            </a:r>
            <a:endParaRPr lang="en-US" altLang="ko-KR" dirty="0" smtClean="0"/>
          </a:p>
          <a:p>
            <a:r>
              <a:rPr lang="ko-KR" altLang="en-US" dirty="0" smtClean="0"/>
              <a:t>구구단을 한번 만들어보자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49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우선 순위</a:t>
            </a:r>
            <a:endParaRPr lang="ko-KR" altLang="en-US" dirty="0"/>
          </a:p>
        </p:txBody>
      </p:sp>
      <p:pic>
        <p:nvPicPr>
          <p:cNvPr id="1026" name="Picture 2" descr="http://pds27.egloos.com/pds/201307/25/44/f0361044_51f07510d49d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7638"/>
            <a:ext cx="4752528" cy="534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36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795462"/>
            <a:ext cx="85439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4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대입연산자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555" y="1600200"/>
            <a:ext cx="713889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3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증감연산자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3058319"/>
            <a:ext cx="80010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9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8990"/>
            <a:ext cx="8229600" cy="39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7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비트연산자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84719"/>
            <a:ext cx="8229600" cy="35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35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논리연산자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95244"/>
            <a:ext cx="8229600" cy="193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4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삼항연산자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 </a:t>
            </a:r>
            <a:r>
              <a:rPr lang="en-US" altLang="ko-KR" dirty="0" smtClean="0"/>
              <a:t>? </a:t>
            </a:r>
            <a:r>
              <a:rPr lang="ko-KR" altLang="en-US" smtClean="0"/>
              <a:t>수식</a:t>
            </a:r>
            <a:r>
              <a:rPr lang="en-US" altLang="ko-KR" dirty="0" smtClean="0"/>
              <a:t>1 : </a:t>
            </a:r>
            <a:r>
              <a:rPr lang="ko-KR" altLang="en-US" smtClean="0"/>
              <a:t>수식</a:t>
            </a:r>
            <a:r>
              <a:rPr lang="en-US" altLang="ko-KR" dirty="0" smtClean="0"/>
              <a:t>2;</a:t>
            </a:r>
          </a:p>
          <a:p>
            <a:pPr lvl="1"/>
            <a:r>
              <a:rPr lang="ko-KR" altLang="en-US" dirty="0" smtClean="0"/>
              <a:t>조건을 평가해서 </a:t>
            </a:r>
            <a:r>
              <a:rPr lang="en-US" altLang="ko-KR" dirty="0" smtClean="0"/>
              <a:t>true</a:t>
            </a:r>
            <a:r>
              <a:rPr lang="ko-KR" altLang="en-US" smtClean="0"/>
              <a:t>이면 수식</a:t>
            </a:r>
            <a:r>
              <a:rPr lang="en-US" altLang="ko-KR" dirty="0" smtClean="0"/>
              <a:t>1 false</a:t>
            </a:r>
            <a:r>
              <a:rPr lang="ko-KR" altLang="en-US" smtClean="0"/>
              <a:t>이면 수식</a:t>
            </a:r>
            <a:r>
              <a:rPr lang="en-US" altLang="ko-KR" dirty="0" smtClean="0"/>
              <a:t>2</a:t>
            </a:r>
            <a:r>
              <a:rPr lang="ko-KR" altLang="en-US" smtClean="0"/>
              <a:t>를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51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배운 것을 적용합시다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417638"/>
            <a:ext cx="6264696" cy="489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좀더 써볼까요</a:t>
            </a:r>
            <a:r>
              <a:rPr lang="en-US" altLang="ko-KR" dirty="0" smtClean="0"/>
              <a:t>?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427957"/>
            <a:ext cx="66865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프로그램이란</a:t>
            </a:r>
            <a:r>
              <a:rPr lang="en-US" altLang="ko-KR" dirty="0" smtClean="0"/>
              <a:t>?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88451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8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자바에는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있어요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For(</a:t>
            </a:r>
            <a:r>
              <a:rPr lang="ko-KR" altLang="en-US" smtClean="0"/>
              <a:t>초기화</a:t>
            </a:r>
            <a:r>
              <a:rPr lang="en-US" altLang="ko-KR" dirty="0" smtClean="0"/>
              <a:t>; </a:t>
            </a:r>
            <a:r>
              <a:rPr lang="ko-KR" altLang="en-US" smtClean="0"/>
              <a:t>조건</a:t>
            </a:r>
            <a:r>
              <a:rPr lang="en-US" altLang="ko-KR" dirty="0" smtClean="0"/>
              <a:t>; </a:t>
            </a:r>
            <a:r>
              <a:rPr lang="ko-KR" altLang="en-US" smtClean="0"/>
              <a:t>반목</a:t>
            </a:r>
            <a:r>
              <a:rPr lang="en-US" altLang="ko-KR" dirty="0" smtClean="0"/>
              <a:t>) {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While(</a:t>
            </a:r>
            <a:r>
              <a:rPr lang="ko-KR" altLang="en-US" smtClean="0"/>
              <a:t>조건</a:t>
            </a:r>
            <a:r>
              <a:rPr lang="en-US" altLang="ko-KR" dirty="0" smtClean="0"/>
              <a:t>) {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3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그럼 구구단을 좀 더 수정해봅시다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6792"/>
            <a:ext cx="7848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그럼 구구단을 좀 더 수정해봅시다</a:t>
            </a:r>
            <a:r>
              <a:rPr lang="en-US" altLang="ko-KR" dirty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81162"/>
            <a:ext cx="76200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 그럼 구구단을 </a:t>
            </a:r>
            <a:r>
              <a:rPr lang="ko-KR" altLang="en-US" dirty="0" err="1" smtClean="0"/>
              <a:t>완성해볼께요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444700"/>
            <a:ext cx="84867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우린 </a:t>
            </a:r>
            <a:r>
              <a:rPr lang="ko-KR" altLang="en-US" dirty="0" err="1" smtClean="0"/>
              <a:t>짝수단</a:t>
            </a:r>
            <a:r>
              <a:rPr lang="ko-KR" altLang="en-US" dirty="0" smtClean="0"/>
              <a:t> 만 뽑고 싶어요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어떻게 하면 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3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조건문을</a:t>
            </a:r>
            <a:r>
              <a:rPr lang="ko-KR" altLang="en-US" dirty="0" smtClean="0"/>
              <a:t> 사용해봅시다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If(</a:t>
            </a:r>
            <a:r>
              <a:rPr lang="ko-KR" altLang="en-US" smtClean="0"/>
              <a:t>조건문</a:t>
            </a:r>
            <a:r>
              <a:rPr lang="en-US" altLang="ko-KR" dirty="0" smtClean="0"/>
              <a:t>) {} else if(</a:t>
            </a:r>
            <a:r>
              <a:rPr lang="ko-KR" altLang="en-US" smtClean="0"/>
              <a:t>조건문</a:t>
            </a:r>
            <a:r>
              <a:rPr lang="en-US" altLang="ko-KR" dirty="0" smtClean="0"/>
              <a:t>) {} .. Else {}</a:t>
            </a:r>
          </a:p>
          <a:p>
            <a:r>
              <a:rPr lang="en-US" altLang="ko-KR" dirty="0" smtClean="0"/>
              <a:t>Switch case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조건문의 예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90" y="1196752"/>
            <a:ext cx="3937620" cy="55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조건문의 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732" y="1196752"/>
            <a:ext cx="4824536" cy="54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조건문을</a:t>
            </a:r>
            <a:r>
              <a:rPr lang="ko-KR" altLang="en-US" dirty="0" smtClean="0"/>
              <a:t> 써봅시다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2701"/>
            <a:ext cx="8712968" cy="523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다른방법은</a:t>
            </a:r>
            <a:r>
              <a:rPr lang="ko-KR" altLang="en-US" dirty="0" smtClean="0"/>
              <a:t> 없을까요</a:t>
            </a:r>
            <a:r>
              <a:rPr lang="en-US" altLang="ko-KR" dirty="0" smtClean="0"/>
              <a:t>?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2" y="1700808"/>
            <a:ext cx="8896736" cy="46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썬 </a:t>
            </a:r>
            <a:r>
              <a:rPr lang="ko-KR" altLang="en-US" dirty="0" err="1" smtClean="0"/>
              <a:t>마이크로시스템즈에서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r>
              <a:rPr lang="en-US" altLang="ko-KR" dirty="0" smtClean="0"/>
              <a:t>1991</a:t>
            </a:r>
            <a:r>
              <a:rPr lang="ko-KR" altLang="en-US" smtClean="0"/>
              <a:t>년에 제임스 고슬링 등에 의해서 처음으로 창안</a:t>
            </a:r>
            <a:endParaRPr lang="en-US" altLang="ko-KR" dirty="0" smtClean="0"/>
          </a:p>
          <a:p>
            <a:r>
              <a:rPr lang="ko-KR" altLang="en-US" dirty="0" smtClean="0"/>
              <a:t>초기에는 </a:t>
            </a:r>
            <a:r>
              <a:rPr lang="en-US" altLang="ko-KR" dirty="0" smtClean="0"/>
              <a:t>OAK</a:t>
            </a:r>
            <a:r>
              <a:rPr lang="ko-KR" altLang="en-US" smtClean="0"/>
              <a:t>라</a:t>
            </a:r>
            <a:r>
              <a:rPr lang="en-US" altLang="ko-KR" dirty="0"/>
              <a:t> </a:t>
            </a:r>
            <a:r>
              <a:rPr lang="ko-KR" altLang="en-US" smtClean="0"/>
              <a:t>명명 하였으나 </a:t>
            </a:r>
            <a:r>
              <a:rPr lang="en-US" altLang="ko-KR" dirty="0" smtClean="0"/>
              <a:t>1995</a:t>
            </a:r>
            <a:r>
              <a:rPr lang="ko-KR" altLang="en-US" smtClean="0"/>
              <a:t>년 변경</a:t>
            </a:r>
            <a:endParaRPr lang="en-US" altLang="ko-KR" dirty="0" smtClean="0"/>
          </a:p>
          <a:p>
            <a:r>
              <a:rPr lang="en-US" altLang="ko-KR" dirty="0" smtClean="0"/>
              <a:t>Write once, Run Anywhere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901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다른방법으로</a:t>
            </a:r>
            <a:r>
              <a:rPr lang="ko-KR" altLang="en-US" dirty="0" smtClean="0"/>
              <a:t> 해볼까요</a:t>
            </a:r>
            <a:r>
              <a:rPr lang="en-US" altLang="ko-KR" dirty="0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스트림을</a:t>
            </a:r>
            <a:r>
              <a:rPr lang="ko-KR" altLang="en-US" dirty="0" smtClean="0"/>
              <a:t> 써봅시다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03041"/>
            <a:ext cx="741975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38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구구단을 가로로 출력해봅시다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2X1=2 3X1=3 …. 9X1=9</a:t>
            </a:r>
            <a:br>
              <a:rPr lang="en-US" altLang="ko-KR" dirty="0"/>
            </a:br>
            <a:r>
              <a:rPr lang="en-US" altLang="ko-KR" dirty="0"/>
              <a:t>…</a:t>
            </a:r>
            <a:br>
              <a:rPr lang="en-US" altLang="ko-KR" dirty="0"/>
            </a:br>
            <a:r>
              <a:rPr lang="en-US" altLang="ko-KR" dirty="0"/>
              <a:t>2X9=18 3X9=27 ….. 9X9=81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이렇게 출력되게 해보세요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9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타입의 여러 변수를 하나의 묶음으로 다루는 것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64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https://www.slideshare.net/kenu/java-start01-in-2hours?qid=19f9b719-9a29-429c-b93b-d00e4ba83b65&amp;v=&amp;b=&amp;from_search=6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http://dpug.tistory.com/33#.</a:t>
            </a:r>
            <a:r>
              <a:rPr lang="en-US" altLang="ko-KR" dirty="0" smtClean="0">
                <a:hlinkClick r:id="rId3"/>
              </a:rPr>
              <a:t>WOTfa_nyhPY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namu.wiki/w/Java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1996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1.0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r>
              <a:rPr lang="en-US" altLang="ko-KR" dirty="0" smtClean="0"/>
              <a:t>2004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발표</a:t>
            </a:r>
            <a:endParaRPr lang="en-US" altLang="ko-KR" dirty="0"/>
          </a:p>
          <a:p>
            <a:pPr lvl="1"/>
            <a:r>
              <a:rPr lang="en-US" altLang="ko-KR" dirty="0"/>
              <a:t>Generics, Annotation, </a:t>
            </a:r>
            <a:r>
              <a:rPr lang="en-US" altLang="ko-KR" dirty="0" err="1"/>
              <a:t>Autoboxing</a:t>
            </a:r>
            <a:r>
              <a:rPr lang="en-US" altLang="ko-KR" dirty="0"/>
              <a:t>/unboxing, Enumeration, </a:t>
            </a:r>
            <a:r>
              <a:rPr lang="ko-KR" altLang="en-US" dirty="0"/>
              <a:t>가변 길이 </a:t>
            </a:r>
            <a:r>
              <a:rPr lang="ko-KR" altLang="en-US" dirty="0" err="1"/>
              <a:t>파라미터</a:t>
            </a:r>
            <a:r>
              <a:rPr lang="en-US" altLang="ko-KR" dirty="0"/>
              <a:t>, Static Import, </a:t>
            </a:r>
            <a:r>
              <a:rPr lang="ko-KR" altLang="en-US" dirty="0"/>
              <a:t>새로운 </a:t>
            </a:r>
            <a:r>
              <a:rPr lang="en-US" altLang="ko-KR" dirty="0"/>
              <a:t>Concurrency API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smtClean="0"/>
              <a:t>2006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en-US" altLang="ko-KR" dirty="0"/>
              <a:t>Scripting Language Support, JDBC 4.0, Java Compiler API, Pluggable </a:t>
            </a:r>
            <a:r>
              <a:rPr lang="en-US" altLang="ko-KR" dirty="0" smtClean="0"/>
              <a:t>Annotation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en-US" altLang="ko-KR" dirty="0"/>
              <a:t>Dynamic Language </a:t>
            </a:r>
            <a:r>
              <a:rPr lang="ko-KR" altLang="en-US" dirty="0"/>
              <a:t>지원</a:t>
            </a:r>
            <a:r>
              <a:rPr lang="en-US" altLang="ko-KR" dirty="0"/>
              <a:t>, switch </a:t>
            </a:r>
            <a:r>
              <a:rPr lang="ko-KR" altLang="en-US" dirty="0"/>
              <a:t>문에서 </a:t>
            </a:r>
            <a:r>
              <a:rPr lang="en-US" altLang="ko-KR" dirty="0"/>
              <a:t>String </a:t>
            </a:r>
            <a:r>
              <a:rPr lang="ko-KR" altLang="en-US" dirty="0"/>
              <a:t>사용</a:t>
            </a:r>
            <a:r>
              <a:rPr lang="en-US" altLang="ko-KR" dirty="0"/>
              <a:t>, try </a:t>
            </a:r>
            <a:r>
              <a:rPr lang="ko-KR" altLang="en-US" dirty="0"/>
              <a:t>에서 자동 자원 관리</a:t>
            </a:r>
            <a:r>
              <a:rPr lang="en-US" altLang="ko-KR" dirty="0"/>
              <a:t>, Diamond Operator &lt;&gt;, </a:t>
            </a:r>
            <a:r>
              <a:rPr lang="ko-KR" altLang="en-US" dirty="0"/>
              <a:t>이진수 </a:t>
            </a:r>
            <a:r>
              <a:rPr lang="ko-KR" altLang="en-US" dirty="0" err="1"/>
              <a:t>리터럴</a:t>
            </a:r>
            <a:r>
              <a:rPr lang="en-US" altLang="ko-KR" dirty="0"/>
              <a:t>, </a:t>
            </a:r>
            <a:r>
              <a:rPr lang="ko-KR" altLang="en-US" dirty="0"/>
              <a:t>숫자 </a:t>
            </a:r>
            <a:r>
              <a:rPr lang="ko-KR" altLang="en-US" dirty="0" err="1"/>
              <a:t>리터럴에</a:t>
            </a:r>
            <a:r>
              <a:rPr lang="ko-KR" altLang="en-US" dirty="0"/>
              <a:t> </a:t>
            </a:r>
            <a:r>
              <a:rPr lang="en-US" altLang="ko-KR" dirty="0"/>
              <a:t>_ </a:t>
            </a:r>
            <a:r>
              <a:rPr lang="ko-KR" altLang="en-US" dirty="0"/>
              <a:t>지원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Concurrency API, </a:t>
            </a:r>
            <a:r>
              <a:rPr lang="ko-KR" altLang="en-US" dirty="0"/>
              <a:t>새로운 </a:t>
            </a:r>
            <a:r>
              <a:rPr lang="en-US" altLang="ko-KR" dirty="0"/>
              <a:t>File NIO </a:t>
            </a:r>
            <a:r>
              <a:rPr lang="ko-KR" altLang="en-US" dirty="0"/>
              <a:t>라이브러리</a:t>
            </a:r>
            <a:r>
              <a:rPr lang="en-US" altLang="ko-KR" dirty="0"/>
              <a:t>, Elliptic Curve Cryptography, Java2D </a:t>
            </a:r>
            <a:r>
              <a:rPr lang="ko-KR" altLang="en-US" dirty="0"/>
              <a:t>를 위한 </a:t>
            </a:r>
            <a:r>
              <a:rPr lang="en-US" altLang="ko-KR" dirty="0" err="1"/>
              <a:t>XRender</a:t>
            </a:r>
            <a:r>
              <a:rPr lang="en-US" altLang="ko-KR" dirty="0"/>
              <a:t>, Upstream, Java Deployment Ruleset </a:t>
            </a:r>
            <a:r>
              <a:rPr lang="ko-KR" altLang="en-US" dirty="0"/>
              <a:t>등</a:t>
            </a:r>
            <a:endParaRPr lang="en-US" altLang="ko-KR" dirty="0" smtClean="0"/>
          </a:p>
          <a:p>
            <a:r>
              <a:rPr lang="en-US" altLang="ko-KR" dirty="0" smtClean="0"/>
              <a:t>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en-US" altLang="ko-KR" dirty="0"/>
              <a:t>Lambda Expression, Rhino </a:t>
            </a:r>
            <a:r>
              <a:rPr lang="ko-KR" altLang="en-US" dirty="0"/>
              <a:t>대신 </a:t>
            </a:r>
            <a:r>
              <a:rPr lang="en-US" altLang="ko-KR" dirty="0" err="1"/>
              <a:t>Nashorn</a:t>
            </a:r>
            <a:r>
              <a:rPr lang="en-US" altLang="ko-KR" dirty="0"/>
              <a:t> </a:t>
            </a:r>
            <a:r>
              <a:rPr lang="en-US" altLang="ko-KR" dirty="0">
                <a:hlinkClick r:id="rId2" tooltip="JavaScript"/>
              </a:rPr>
              <a:t>JavaScript</a:t>
            </a:r>
            <a:r>
              <a:rPr lang="en-US" altLang="ko-KR" dirty="0"/>
              <a:t> </a:t>
            </a:r>
            <a:r>
              <a:rPr lang="ko-KR" altLang="en-US" dirty="0"/>
              <a:t>엔진 탑재</a:t>
            </a:r>
            <a:r>
              <a:rPr lang="en-US" altLang="ko-KR" dirty="0"/>
              <a:t>, Annotation on Java Types, Unsigned Integer </a:t>
            </a:r>
            <a:r>
              <a:rPr lang="ko-KR" altLang="en-US" dirty="0"/>
              <a:t>계산</a:t>
            </a:r>
            <a:r>
              <a:rPr lang="en-US" altLang="ko-KR" dirty="0"/>
              <a:t>, Repeating Annotation, </a:t>
            </a:r>
            <a:r>
              <a:rPr lang="ko-KR" altLang="en-US" dirty="0"/>
              <a:t>새로운 날짜와 시간 </a:t>
            </a:r>
            <a:r>
              <a:rPr lang="en-US" altLang="ko-KR" dirty="0"/>
              <a:t>API(</a:t>
            </a:r>
            <a:r>
              <a:rPr lang="ko-KR" altLang="en-US" dirty="0"/>
              <a:t>사실상 </a:t>
            </a:r>
            <a:r>
              <a:rPr lang="en-US" altLang="ko-KR" dirty="0" err="1">
                <a:hlinkClick r:id="rId3" tooltip="http://www.joda.org/joda-time/"/>
              </a:rPr>
              <a:t>JodaTime</a:t>
            </a:r>
            <a:r>
              <a:rPr lang="en-US" altLang="ko-KR" dirty="0"/>
              <a:t> </a:t>
            </a:r>
            <a:r>
              <a:rPr lang="ko-KR" altLang="en-US" dirty="0"/>
              <a:t>이라고 보면 된다</a:t>
            </a:r>
            <a:r>
              <a:rPr lang="en-US" altLang="ko-KR" dirty="0"/>
              <a:t>), Static Link JNI Library, </a:t>
            </a:r>
            <a:r>
              <a:rPr lang="en-US" altLang="ko-KR" dirty="0" err="1"/>
              <a:t>PermGen</a:t>
            </a:r>
            <a:r>
              <a:rPr lang="en-US" altLang="ko-KR" dirty="0"/>
              <a:t> </a:t>
            </a:r>
            <a:r>
              <a:rPr lang="ko-KR" altLang="en-US" dirty="0"/>
              <a:t>영역 삭제 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9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https://medium.com/@webseanhickey/the-evolution-of-a-software-engineer-db854689243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53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Bytecode</a:t>
            </a:r>
            <a:endParaRPr lang="en-US" altLang="ko-KR" dirty="0"/>
          </a:p>
          <a:p>
            <a:r>
              <a:rPr lang="en-US" altLang="ko-KR" dirty="0"/>
              <a:t>OOP</a:t>
            </a:r>
          </a:p>
          <a:p>
            <a:r>
              <a:rPr lang="en-US" altLang="ko-KR" dirty="0"/>
              <a:t>GC</a:t>
            </a:r>
          </a:p>
          <a:p>
            <a:r>
              <a:rPr lang="en-US" altLang="ko-KR" dirty="0" smtClean="0"/>
              <a:t>JVM</a:t>
            </a:r>
          </a:p>
          <a:p>
            <a:r>
              <a:rPr lang="en-US" altLang="ko-KR" dirty="0" smtClean="0"/>
              <a:t>Spring</a:t>
            </a:r>
          </a:p>
          <a:p>
            <a:r>
              <a:rPr lang="en-US" altLang="ko-KR" dirty="0"/>
              <a:t>https://medium.com/@webseanhickey/the-evolution-of-a-software-engineer-db854689243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82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 descr="JVM_ar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0028"/>
            <a:ext cx="8280920" cy="503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28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구축하기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홈페이지로 간다</a:t>
            </a:r>
            <a:r>
              <a:rPr lang="en-US" altLang="ko-KR" dirty="0" smtClean="0"/>
              <a:t>.(</a:t>
            </a:r>
            <a:r>
              <a:rPr lang="en-US" altLang="ko-KR" dirty="0" smtClean="0">
                <a:hlinkClick r:id="rId2"/>
              </a:rPr>
              <a:t>https://java.com/ko/download/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다운로드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Path</a:t>
            </a:r>
            <a:r>
              <a:rPr lang="ko-KR" altLang="en-US" smtClean="0"/>
              <a:t>를 설정한다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10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구구단을 만들어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 X 1 = 2</a:t>
            </a:r>
            <a:r>
              <a:rPr lang="ko-KR" altLang="en-US" dirty="0" smtClean="0"/>
              <a:t>를 출력하는 프로그램을 한번 만들어 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어떻게 하면 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76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454</Words>
  <Application>Microsoft Office PowerPoint</Application>
  <PresentationFormat>화면 슬라이드 쇼(4:3)</PresentationFormat>
  <Paragraphs>121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JAVA 첫 시간</vt:lpstr>
      <vt:lpstr>Agenda</vt:lpstr>
      <vt:lpstr>프로그램이란? </vt:lpstr>
      <vt:lpstr>자바란?</vt:lpstr>
      <vt:lpstr>역사</vt:lpstr>
      <vt:lpstr>자바 키워드</vt:lpstr>
      <vt:lpstr>JVM</vt:lpstr>
      <vt:lpstr>환경 구축하기</vt:lpstr>
      <vt:lpstr>구구단을 만들어 봅시다.</vt:lpstr>
      <vt:lpstr>구구단을 만들어봅시다.</vt:lpstr>
      <vt:lpstr>구구단을 만들어봅시다.</vt:lpstr>
      <vt:lpstr>구구단을 만들어봅시다.</vt:lpstr>
      <vt:lpstr>그럼 한번 실행을 해볼까요?</vt:lpstr>
      <vt:lpstr>결과는?</vt:lpstr>
      <vt:lpstr>그럼 다시 구구단으로</vt:lpstr>
      <vt:lpstr>구구단2단</vt:lpstr>
      <vt:lpstr>변수</vt:lpstr>
      <vt:lpstr>변수의 타입</vt:lpstr>
      <vt:lpstr>연산자</vt:lpstr>
      <vt:lpstr>연산자 우선 순위</vt:lpstr>
      <vt:lpstr>산술연산자</vt:lpstr>
      <vt:lpstr>대입연산자</vt:lpstr>
      <vt:lpstr>증감연산자</vt:lpstr>
      <vt:lpstr>비교연산자</vt:lpstr>
      <vt:lpstr>비트연산자</vt:lpstr>
      <vt:lpstr>논리연산자</vt:lpstr>
      <vt:lpstr>삼항연산자</vt:lpstr>
      <vt:lpstr>변수 배운 것을 적용합시다.</vt:lpstr>
      <vt:lpstr>좀더 써볼까요?</vt:lpstr>
      <vt:lpstr>자바에는 반복문이 있어요</vt:lpstr>
      <vt:lpstr>그럼 구구단을 좀 더 수정해봅시다.</vt:lpstr>
      <vt:lpstr>그럼 구구단을 좀 더 수정해봅시다.</vt:lpstr>
      <vt:lpstr>자 그럼 구구단을 완성해볼께요.</vt:lpstr>
      <vt:lpstr>우린 짝수단 만 뽑고 싶어요.</vt:lpstr>
      <vt:lpstr>조건문을 사용해봅시다.</vt:lpstr>
      <vt:lpstr>조건문의 예</vt:lpstr>
      <vt:lpstr>조건문의 예</vt:lpstr>
      <vt:lpstr>조건문을 써봅시다.</vt:lpstr>
      <vt:lpstr>다른방법은 없을까요?</vt:lpstr>
      <vt:lpstr>다른방법으로 해볼까요?</vt:lpstr>
      <vt:lpstr>Quiz</vt:lpstr>
      <vt:lpstr>배열</vt:lpstr>
      <vt:lpstr>참고자료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첫 시간</dc:title>
  <dc:creator>DongwooInt</dc:creator>
  <cp:lastModifiedBy>DongwooInt</cp:lastModifiedBy>
  <cp:revision>32</cp:revision>
  <dcterms:created xsi:type="dcterms:W3CDTF">2017-03-10T07:52:48Z</dcterms:created>
  <dcterms:modified xsi:type="dcterms:W3CDTF">2017-04-07T00:35:03Z</dcterms:modified>
</cp:coreProperties>
</file>