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302" r:id="rId5"/>
    <p:sldId id="307" r:id="rId6"/>
    <p:sldId id="306" r:id="rId7"/>
    <p:sldId id="308" r:id="rId8"/>
    <p:sldId id="315" r:id="rId9"/>
    <p:sldId id="310" r:id="rId10"/>
    <p:sldId id="312" r:id="rId11"/>
    <p:sldId id="316" r:id="rId12"/>
    <p:sldId id="305" r:id="rId13"/>
    <p:sldId id="318" r:id="rId14"/>
    <p:sldId id="31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2" autoAdjust="0"/>
    <p:restoredTop sz="94660"/>
  </p:normalViewPr>
  <p:slideViewPr>
    <p:cSldViewPr>
      <p:cViewPr varScale="1">
        <p:scale>
          <a:sx n="110" d="100"/>
          <a:sy n="110" d="100"/>
        </p:scale>
        <p:origin x="-18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9895-8C9B-47F9-A588-8038A5CB977E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140-F446-4796-AA9B-F101EEC33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00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9895-8C9B-47F9-A588-8038A5CB977E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140-F446-4796-AA9B-F101EEC33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9895-8C9B-47F9-A588-8038A5CB977E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140-F446-4796-AA9B-F101EEC33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16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9895-8C9B-47F9-A588-8038A5CB977E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140-F446-4796-AA9B-F101EEC33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9895-8C9B-47F9-A588-8038A5CB977E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140-F446-4796-AA9B-F101EEC33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33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9895-8C9B-47F9-A588-8038A5CB977E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140-F446-4796-AA9B-F101EEC33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8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9895-8C9B-47F9-A588-8038A5CB977E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140-F446-4796-AA9B-F101EEC33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34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9895-8C9B-47F9-A588-8038A5CB977E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140-F446-4796-AA9B-F101EEC33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1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9895-8C9B-47F9-A588-8038A5CB977E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140-F446-4796-AA9B-F101EEC33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3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9895-8C9B-47F9-A588-8038A5CB977E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140-F446-4796-AA9B-F101EEC33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50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9895-8C9B-47F9-A588-8038A5CB977E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140-F446-4796-AA9B-F101EEC33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9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C9895-8C9B-47F9-A588-8038A5CB977E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DB140-F446-4796-AA9B-F101EEC33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Framework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사내서비스개발센터</a:t>
            </a:r>
            <a:endParaRPr lang="en-US" altLang="ko-KR" dirty="0" smtClean="0"/>
          </a:p>
          <a:p>
            <a:r>
              <a:rPr lang="ko-KR" altLang="en-US" dirty="0" smtClean="0"/>
              <a:t>김흥래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6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관심사의 </a:t>
            </a:r>
            <a:r>
              <a:rPr lang="ko-KR" altLang="en-US" dirty="0" smtClean="0"/>
              <a:t>분리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클래스의 분리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분리된 관심사 객체를 </a:t>
            </a:r>
            <a:r>
              <a:rPr lang="ko-KR" altLang="en-US" sz="2000" dirty="0" err="1" smtClean="0"/>
              <a:t>생성자에서</a:t>
            </a:r>
            <a:r>
              <a:rPr lang="ko-KR" altLang="en-US" sz="2000" dirty="0" smtClean="0"/>
              <a:t> 주입 받으므로 인해서 상속관계를 제거할 수 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인터페이스를 이용하여 주입되는 객체와의 </a:t>
            </a:r>
            <a:r>
              <a:rPr lang="ko-KR" altLang="en-US" sz="2000" dirty="0" err="1" smtClean="0"/>
              <a:t>커플링을</a:t>
            </a:r>
            <a:r>
              <a:rPr lang="ko-KR" altLang="en-US" sz="2000" dirty="0" smtClean="0"/>
              <a:t> 제거할 수 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err="1"/>
              <a:t>다형성을</a:t>
            </a:r>
            <a:r>
              <a:rPr lang="ko-KR" altLang="en-US" sz="2000" dirty="0"/>
              <a:t> 이용하여 관심사를 </a:t>
            </a:r>
            <a:r>
              <a:rPr lang="en-US" altLang="ko-KR" sz="2000" dirty="0" smtClean="0"/>
              <a:t>Runtime</a:t>
            </a:r>
            <a:r>
              <a:rPr lang="ko-KR" altLang="en-US" sz="2000" dirty="0" smtClean="0"/>
              <a:t>에 결정할 </a:t>
            </a:r>
            <a:r>
              <a:rPr lang="ko-KR" altLang="en-US" sz="2000" dirty="0"/>
              <a:t>수 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>
                <a:solidFill>
                  <a:schemeClr val="accent1"/>
                </a:solidFill>
              </a:rPr>
              <a:t>Sample : </a:t>
            </a:r>
            <a:r>
              <a:rPr lang="en-US" altLang="ko-KR" dirty="0" smtClean="0">
                <a:solidFill>
                  <a:schemeClr val="accent1"/>
                </a:solidFill>
              </a:rPr>
              <a:t>code04 (Composition)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 smtClean="0">
                <a:solidFill>
                  <a:schemeClr val="accent1"/>
                </a:solidFill>
              </a:rPr>
              <a:t>Sample : </a:t>
            </a:r>
            <a:r>
              <a:rPr lang="en-US" altLang="ko-KR" dirty="0" smtClean="0">
                <a:solidFill>
                  <a:schemeClr val="accent1"/>
                </a:solidFill>
              </a:rPr>
              <a:t>code05 (Aggregation)</a:t>
            </a:r>
            <a:endParaRPr lang="en-US" altLang="ko-KR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관심사의 </a:t>
            </a:r>
            <a:r>
              <a:rPr lang="ko-KR" altLang="en-US" dirty="0" smtClean="0"/>
              <a:t>분리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관계설정에 대한 책임을 사용하는 곳으로 떠넘긴다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en-US" altLang="ko-KR" dirty="0"/>
          </a:p>
          <a:p>
            <a:pPr lvl="1"/>
            <a:r>
              <a:rPr lang="ko-KR" altLang="en-US" sz="2000" dirty="0" smtClean="0"/>
              <a:t>관심사와의 연결고리를 만드는 코드를 분리한다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UserDAO</a:t>
            </a:r>
            <a:r>
              <a:rPr lang="ko-KR" altLang="en-US" sz="2000" dirty="0"/>
              <a:t>를 사용하는 코드</a:t>
            </a:r>
            <a:r>
              <a:rPr lang="en-US" altLang="ko-KR" sz="2000" dirty="0"/>
              <a:t>(</a:t>
            </a:r>
            <a:r>
              <a:rPr lang="ko-KR" altLang="en-US" sz="2000" dirty="0"/>
              <a:t>호스트 코드</a:t>
            </a:r>
            <a:r>
              <a:rPr lang="en-US" altLang="ko-KR" sz="2000" dirty="0"/>
              <a:t>)</a:t>
            </a:r>
            <a:r>
              <a:rPr lang="ko-KR" altLang="en-US" sz="2000" dirty="0"/>
              <a:t>에 관계설정의 책임을 떠넘긴다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dirty="0"/>
              <a:t>호스트 코드</a:t>
            </a:r>
            <a:endParaRPr lang="en-US" altLang="ko-KR" dirty="0"/>
          </a:p>
          <a:p>
            <a:pPr lvl="1"/>
            <a:r>
              <a:rPr lang="ko-KR" altLang="en-US" sz="2000" dirty="0"/>
              <a:t>런타임 시 오브젝트들의 의존관계를 설정하는 책임을 담당해야 한다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r>
              <a:rPr lang="en-US" altLang="ko-KR" dirty="0" err="1"/>
              <a:t>UserDAO</a:t>
            </a:r>
            <a:endParaRPr lang="en-US" altLang="ko-KR" dirty="0"/>
          </a:p>
          <a:p>
            <a:pPr lvl="1"/>
            <a:r>
              <a:rPr lang="ko-KR" altLang="en-US" sz="2000" dirty="0"/>
              <a:t>데이터 </a:t>
            </a:r>
            <a:r>
              <a:rPr lang="ko-KR" altLang="en-US" sz="2000" dirty="0" err="1"/>
              <a:t>엑세스</a:t>
            </a:r>
            <a:r>
              <a:rPr lang="ko-KR" altLang="en-US" sz="2000" dirty="0"/>
              <a:t> 작업에만 집중한다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239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분리와 확장을 고려한 설계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리팩토링</a:t>
            </a:r>
            <a:endParaRPr lang="en-US" altLang="ko-KR" dirty="0" smtClean="0"/>
          </a:p>
          <a:p>
            <a:pPr marL="742950" lvl="2" indent="-342900"/>
            <a:r>
              <a:rPr lang="ko-KR" altLang="en-US" sz="2000" dirty="0" smtClean="0"/>
              <a:t>변화가 </a:t>
            </a:r>
            <a:r>
              <a:rPr lang="ko-KR" altLang="en-US" sz="2000" dirty="0"/>
              <a:t>필요한 </a:t>
            </a:r>
            <a:r>
              <a:rPr lang="ko-KR" altLang="en-US" sz="2000" dirty="0" smtClean="0"/>
              <a:t>부분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관심사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만 </a:t>
            </a:r>
            <a:r>
              <a:rPr lang="ko-KR" altLang="en-US" sz="2000" dirty="0"/>
              <a:t>따로 분리하여 구현할 수 있도록 </a:t>
            </a:r>
            <a:r>
              <a:rPr lang="ko-KR" altLang="en-US" sz="2000" dirty="0" smtClean="0"/>
              <a:t>코드를 지속적으로 수정해야 </a:t>
            </a:r>
            <a:r>
              <a:rPr lang="ko-KR" altLang="en-US" sz="2000" dirty="0"/>
              <a:t>한다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pPr marL="742950" lvl="2" indent="-342900"/>
            <a:endParaRPr lang="en-US" altLang="ko-KR" sz="2000" dirty="0"/>
          </a:p>
          <a:p>
            <a:pPr marL="57150" indent="-457200"/>
            <a:r>
              <a:rPr lang="ko-KR" altLang="en-US" dirty="0" smtClean="0"/>
              <a:t>디자인 패턴</a:t>
            </a:r>
            <a:endParaRPr lang="en-US" altLang="ko-KR" dirty="0" smtClean="0"/>
          </a:p>
          <a:p>
            <a:pPr marL="457200" lvl="1" indent="-457200"/>
            <a:endParaRPr lang="en-US" altLang="ko-KR" dirty="0" smtClean="0"/>
          </a:p>
          <a:p>
            <a:pPr marL="57150" indent="-457200"/>
            <a:r>
              <a:rPr lang="ko-KR" altLang="en-US" dirty="0" smtClean="0"/>
              <a:t>객체지향 설계 원칙 </a:t>
            </a:r>
            <a:r>
              <a:rPr lang="en-US" altLang="ko-KR" dirty="0" smtClean="0"/>
              <a:t>(SOLID)</a:t>
            </a:r>
            <a:endParaRPr lang="en-US" altLang="ko-KR" dirty="0" smtClean="0"/>
          </a:p>
          <a:p>
            <a:pPr marL="742950" lvl="2" indent="-34290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948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분리와 확장을 고려한 설계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관심사의 분리 과정</a:t>
            </a:r>
            <a:endParaRPr lang="en-US" altLang="ko-KR" dirty="0"/>
          </a:p>
          <a:p>
            <a:pPr lvl="1"/>
            <a:r>
              <a:rPr lang="en-US" altLang="ko-KR" sz="2400" dirty="0"/>
              <a:t>1</a:t>
            </a:r>
            <a:r>
              <a:rPr lang="ko-KR" altLang="en-US" sz="2400" dirty="0" smtClean="0"/>
              <a:t>단계 </a:t>
            </a:r>
            <a:r>
              <a:rPr lang="en-US" altLang="ko-KR" sz="2400" dirty="0"/>
              <a:t>(</a:t>
            </a:r>
            <a:r>
              <a:rPr lang="ko-KR" altLang="en-US" sz="2400" b="1" dirty="0" err="1"/>
              <a:t>메소드</a:t>
            </a:r>
            <a:r>
              <a:rPr lang="ko-KR" altLang="en-US" sz="2400" b="1" dirty="0"/>
              <a:t> 추출</a:t>
            </a:r>
            <a:r>
              <a:rPr lang="en-US" altLang="ko-KR" sz="2400" dirty="0"/>
              <a:t>)</a:t>
            </a:r>
          </a:p>
          <a:p>
            <a:pPr lvl="2"/>
            <a:r>
              <a:rPr lang="ko-KR" altLang="en-US" sz="2000" dirty="0"/>
              <a:t>독립된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만들어서 </a:t>
            </a:r>
            <a:r>
              <a:rPr lang="ko-KR" altLang="en-US" sz="2000" dirty="0" smtClean="0"/>
              <a:t>분리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1"/>
            <a:r>
              <a:rPr lang="en-US" altLang="ko-KR" sz="2400" dirty="0" smtClean="0"/>
              <a:t>2</a:t>
            </a:r>
            <a:r>
              <a:rPr lang="ko-KR" altLang="en-US" sz="2400" dirty="0" smtClean="0"/>
              <a:t>단계</a:t>
            </a:r>
            <a:r>
              <a:rPr lang="en-US" altLang="ko-KR" sz="2400" dirty="0"/>
              <a:t> (</a:t>
            </a:r>
            <a:r>
              <a:rPr lang="ko-KR" altLang="en-US" sz="2400" b="1" dirty="0"/>
              <a:t>상속</a:t>
            </a:r>
            <a:r>
              <a:rPr lang="en-US" altLang="ko-KR" sz="2400" dirty="0"/>
              <a:t>)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상속 </a:t>
            </a:r>
            <a:r>
              <a:rPr lang="ko-KR" altLang="en-US" sz="2000" dirty="0"/>
              <a:t>기반의 </a:t>
            </a:r>
            <a:r>
              <a:rPr lang="ko-KR" altLang="en-US" sz="2000" dirty="0" err="1"/>
              <a:t>상하위</a:t>
            </a:r>
            <a:r>
              <a:rPr lang="ko-KR" altLang="en-US" sz="2000" dirty="0"/>
              <a:t> 클래스를 </a:t>
            </a:r>
            <a:r>
              <a:rPr lang="ko-KR" altLang="en-US" sz="2000" dirty="0" smtClean="0"/>
              <a:t>분리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1"/>
            <a:r>
              <a:rPr lang="en-US" altLang="ko-KR" sz="2400" dirty="0"/>
              <a:t>3</a:t>
            </a:r>
            <a:r>
              <a:rPr lang="ko-KR" altLang="en-US" sz="2400" dirty="0" smtClean="0"/>
              <a:t>단계</a:t>
            </a:r>
            <a:r>
              <a:rPr lang="en-US" altLang="ko-KR" sz="2400" dirty="0"/>
              <a:t> (</a:t>
            </a:r>
            <a:r>
              <a:rPr lang="ko-KR" altLang="en-US" sz="2400" b="1" dirty="0"/>
              <a:t>구현</a:t>
            </a:r>
            <a:r>
              <a:rPr lang="en-US" altLang="ko-KR" sz="2400" dirty="0"/>
              <a:t>)</a:t>
            </a:r>
          </a:p>
          <a:p>
            <a:pPr lvl="2"/>
            <a:r>
              <a:rPr lang="ko-KR" altLang="en-US" sz="2000" dirty="0"/>
              <a:t>상속 기반이 아닌 완전히 독립된 클래스로 </a:t>
            </a:r>
            <a:r>
              <a:rPr lang="ko-KR" altLang="en-US" sz="2000" dirty="0" smtClean="0"/>
              <a:t>분리</a:t>
            </a:r>
            <a:endParaRPr lang="ko-KR" altLang="en-US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7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분리와 확장을 고려한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관계설정 책임의 </a:t>
            </a:r>
            <a:r>
              <a:rPr lang="ko-KR" altLang="en-US" dirty="0" smtClean="0"/>
              <a:t>분리</a:t>
            </a:r>
            <a:endParaRPr lang="en-US" altLang="ko-KR" dirty="0" smtClean="0"/>
          </a:p>
          <a:p>
            <a:pPr lvl="1"/>
            <a:r>
              <a:rPr lang="ko-KR" altLang="en-US" sz="2000" dirty="0"/>
              <a:t>인터페이스를 도입하여 호스트 코드에 책임을 떠넘기는 방식은 상속을 이용한 방식보다 훨씬 유연하다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서로 영향을 주지 않으면서도 필요에 따라 자유롭게 확장할 수 있는 구조가 </a:t>
            </a:r>
            <a:r>
              <a:rPr lang="ko-KR" altLang="en-US" sz="2000" dirty="0" smtClean="0"/>
              <a:t>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lvl="1"/>
            <a:r>
              <a:rPr lang="ko-KR" altLang="en-US" sz="2000" dirty="0"/>
              <a:t>책임을 분리해 </a:t>
            </a:r>
            <a:r>
              <a:rPr lang="ko-KR" altLang="en-US" sz="2000" dirty="0" smtClean="0"/>
              <a:t>각자 자신이 부여 받은 </a:t>
            </a:r>
            <a:r>
              <a:rPr lang="ko-KR" altLang="en-US" sz="2000" dirty="0"/>
              <a:t>책임에만 집중할 수 있다</a:t>
            </a:r>
            <a:r>
              <a:rPr lang="en-US" altLang="ko-KR" sz="2000" dirty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/>
              <a:t>DI (Dependency Injection)</a:t>
            </a:r>
          </a:p>
          <a:p>
            <a:pPr lvl="1"/>
            <a:r>
              <a:rPr lang="en-US" altLang="ko-KR" sz="2200" dirty="0"/>
              <a:t>Runtime</a:t>
            </a:r>
            <a:r>
              <a:rPr lang="ko-KR" altLang="en-US" sz="2200" dirty="0"/>
              <a:t>에 </a:t>
            </a:r>
            <a:r>
              <a:rPr lang="ko-KR" altLang="en-US" sz="2200" dirty="0" err="1"/>
              <a:t>오프젝트의</a:t>
            </a:r>
            <a:r>
              <a:rPr lang="ko-KR" altLang="en-US" sz="2200" dirty="0"/>
              <a:t> 의존성을 주입하는 객체 생성방식</a:t>
            </a:r>
            <a:endParaRPr lang="en-US" altLang="ko-KR" sz="2200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23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초난감</a:t>
            </a:r>
            <a:r>
              <a:rPr lang="ko-KR" altLang="en-US" dirty="0" smtClean="0"/>
              <a:t> </a:t>
            </a:r>
            <a:r>
              <a:rPr lang="en-US" altLang="ko-KR" dirty="0" smtClean="0"/>
              <a:t>DAO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</a:t>
            </a:r>
            <a:r>
              <a:rPr lang="ko-KR" altLang="en-US" dirty="0" err="1" smtClean="0"/>
              <a:t>로직이</a:t>
            </a:r>
            <a:r>
              <a:rPr lang="ko-KR" altLang="en-US" dirty="0" smtClean="0"/>
              <a:t> 하나의 클래스에</a:t>
            </a:r>
            <a:r>
              <a:rPr lang="en-US" altLang="ko-KR" dirty="0"/>
              <a:t>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중복되는 </a:t>
            </a:r>
            <a:r>
              <a:rPr lang="ko-KR" altLang="en-US" sz="2000" dirty="0" smtClean="0"/>
              <a:t>코드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확장이 필요할 때는</a:t>
            </a:r>
            <a:r>
              <a:rPr lang="en-US" altLang="ko-KR" sz="2000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3729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초난감</a:t>
            </a:r>
            <a:r>
              <a:rPr lang="ko-KR" altLang="en-US" dirty="0"/>
              <a:t> </a:t>
            </a:r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프로그램의 변경이 일어날 때 필요한 작업을 최소화하고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변경이 다른 곳에 문제를 일으키지 않게 할 수 없을까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3200" dirty="0">
                <a:solidFill>
                  <a:schemeClr val="accent1"/>
                </a:solidFill>
              </a:rPr>
              <a:t>Sample : code01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9575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관심사의 분리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관심사의 분리 </a:t>
            </a:r>
            <a:r>
              <a:rPr lang="en-US" altLang="ko-KR" dirty="0" smtClean="0"/>
              <a:t>(Separation of Concerns)</a:t>
            </a:r>
          </a:p>
          <a:p>
            <a:pPr lvl="1"/>
            <a:r>
              <a:rPr lang="ko-KR" altLang="en-US" sz="2000" dirty="0" smtClean="0"/>
              <a:t>변화가 한번에 한가지 관심에 집중될 가능성이 크다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우리가 해야 할 일은 한가지 관심이 한군데의 코드로 집중되게 하는 것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관심이 같은 것끼리는 모으고 관심이 다른 것은 따로 떨어져 있게 하는 것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014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관심사의 분리 </a:t>
            </a:r>
            <a:r>
              <a:rPr lang="en-US" altLang="ko-KR" dirty="0" smtClean="0"/>
              <a:t>(Method)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중복 </a:t>
            </a:r>
            <a:r>
              <a:rPr lang="ko-KR" altLang="en-US" dirty="0"/>
              <a:t>코드의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추출</a:t>
            </a:r>
            <a:endParaRPr lang="en-US" altLang="ko-KR" dirty="0" smtClean="0"/>
          </a:p>
          <a:p>
            <a:pPr lvl="1"/>
            <a:r>
              <a:rPr lang="ko-KR" altLang="en-US" sz="2200" dirty="0" smtClean="0"/>
              <a:t>관심의 종류에 따라 코드를 </a:t>
            </a:r>
            <a:r>
              <a:rPr lang="ko-KR" altLang="en-US" sz="2200" dirty="0" err="1" smtClean="0"/>
              <a:t>메소드로</a:t>
            </a:r>
            <a:r>
              <a:rPr lang="ko-KR" altLang="en-US" sz="2200" dirty="0" smtClean="0"/>
              <a:t> 구분 짓는다</a:t>
            </a:r>
            <a:r>
              <a:rPr lang="en-US" altLang="ko-KR" sz="2200" dirty="0" smtClean="0"/>
              <a:t>. (Extract Method)</a:t>
            </a:r>
          </a:p>
          <a:p>
            <a:pPr lvl="1"/>
            <a:r>
              <a:rPr lang="ko-KR" altLang="en-US" sz="2200" dirty="0" smtClean="0"/>
              <a:t>한가지 관심에 대한 변경이 일어날 경우 그 관심이 집중되는 부분의 코드만 수정하면 된다</a:t>
            </a:r>
            <a:r>
              <a:rPr lang="en-US" altLang="ko-KR" sz="220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확장이 불가능</a:t>
            </a:r>
            <a:endParaRPr lang="en-US" altLang="ko-KR" sz="2000" dirty="0" smtClean="0"/>
          </a:p>
          <a:p>
            <a:pPr lvl="1"/>
            <a:endParaRPr lang="en-US" altLang="ko-KR" dirty="0"/>
          </a:p>
          <a:p>
            <a:r>
              <a:rPr lang="en-US" altLang="ko-KR" dirty="0" smtClean="0">
                <a:solidFill>
                  <a:schemeClr val="accent1"/>
                </a:solidFill>
              </a:rPr>
              <a:t>Sample </a:t>
            </a:r>
            <a:r>
              <a:rPr lang="en-US" altLang="ko-KR" dirty="0">
                <a:solidFill>
                  <a:schemeClr val="accent1"/>
                </a:solidFill>
              </a:rPr>
              <a:t>: code02</a:t>
            </a:r>
            <a:endParaRPr lang="ko-KR" alt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478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관심사의 </a:t>
            </a:r>
            <a:r>
              <a:rPr lang="ko-KR" altLang="en-US" dirty="0" smtClean="0"/>
              <a:t>분리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상속을 통한 확</a:t>
            </a:r>
            <a:r>
              <a:rPr lang="ko-KR" altLang="en-US" dirty="0"/>
              <a:t>장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71818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16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관심사의 </a:t>
            </a:r>
            <a:r>
              <a:rPr lang="ko-KR" altLang="en-US" dirty="0" smtClean="0"/>
              <a:t>분리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상속을 통한 확장</a:t>
            </a:r>
            <a:endParaRPr lang="en-US" altLang="ko-KR" dirty="0"/>
          </a:p>
          <a:p>
            <a:pPr lvl="1"/>
            <a:r>
              <a:rPr lang="ko-KR" altLang="en-US" sz="2000" dirty="0" smtClean="0"/>
              <a:t>관심사에 따라 클래스 레벨로 코드 분리</a:t>
            </a:r>
            <a:endParaRPr lang="en-US" altLang="ko-KR" sz="2000" dirty="0" smtClean="0"/>
          </a:p>
          <a:p>
            <a:pPr lvl="2"/>
            <a:r>
              <a:rPr lang="en-US" altLang="ko-KR" sz="1600" dirty="0" smtClean="0"/>
              <a:t>DAO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Read, Write </a:t>
            </a:r>
            <a:r>
              <a:rPr lang="ko-KR" altLang="en-US" sz="1600" dirty="0" smtClean="0"/>
              <a:t>같은 행위를 담당하는 </a:t>
            </a:r>
            <a:r>
              <a:rPr lang="en-US" altLang="ko-KR" sz="1600" dirty="0" err="1" smtClean="0"/>
              <a:t>UserDAO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DB </a:t>
            </a:r>
            <a:r>
              <a:rPr lang="ko-KR" altLang="en-US" sz="1600" dirty="0" smtClean="0"/>
              <a:t>연결을 어떻게 </a:t>
            </a:r>
            <a:r>
              <a:rPr lang="ko-KR" altLang="en-US" sz="1600" dirty="0" err="1" smtClean="0"/>
              <a:t>할것인가라는</a:t>
            </a:r>
            <a:r>
              <a:rPr lang="ko-KR" altLang="en-US" sz="1600" dirty="0" smtClean="0"/>
              <a:t> 관심을 담당하는 </a:t>
            </a:r>
            <a:r>
              <a:rPr lang="en-US" altLang="ko-KR" sz="1600" dirty="0" err="1" smtClean="0"/>
              <a:t>NUserDAO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DUserDAO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새로운 </a:t>
            </a:r>
            <a:r>
              <a:rPr lang="en-US" altLang="ko-KR" sz="2000" dirty="0"/>
              <a:t>DB </a:t>
            </a:r>
            <a:r>
              <a:rPr lang="ko-KR" altLang="en-US" sz="2000" dirty="0"/>
              <a:t>연결이 필요할 때에는 </a:t>
            </a:r>
            <a:r>
              <a:rPr lang="en-US" altLang="ko-KR" sz="2000" dirty="0" err="1"/>
              <a:t>UserDAO</a:t>
            </a:r>
            <a:r>
              <a:rPr lang="ko-KR" altLang="en-US" sz="2000" dirty="0"/>
              <a:t>를 상속을 통해 확장해주면 된다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smtClean="0">
                <a:solidFill>
                  <a:schemeClr val="accent1"/>
                </a:solidFill>
              </a:rPr>
              <a:t>Sample : code03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6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관심사의 </a:t>
            </a:r>
            <a:r>
              <a:rPr lang="ko-KR" altLang="en-US" dirty="0" smtClean="0"/>
              <a:t>분리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상속보다는 구현을 사용해야 한다</a:t>
            </a:r>
            <a:endParaRPr lang="en-US" altLang="ko-KR" dirty="0"/>
          </a:p>
          <a:p>
            <a:pPr lvl="1"/>
            <a:r>
              <a:rPr lang="ko-KR" altLang="en-US" sz="2000" dirty="0" smtClean="0"/>
              <a:t>상속을 </a:t>
            </a:r>
            <a:r>
              <a:rPr lang="ko-KR" altLang="en-US" sz="2000" dirty="0"/>
              <a:t>이용한 방식에는 단점이 존재한다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자바는 다중상속을 허용하지 않는다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자식클래스는 부모클래스의 모든 기능을 직접 사용할 수 있다</a:t>
            </a:r>
            <a:r>
              <a:rPr lang="en-US" altLang="ko-KR" sz="2000" dirty="0"/>
              <a:t>. (</a:t>
            </a:r>
            <a:r>
              <a:rPr lang="ko-KR" altLang="en-US" sz="2000" dirty="0"/>
              <a:t>강력한 </a:t>
            </a:r>
            <a:r>
              <a:rPr lang="ko-KR" altLang="en-US" sz="2000" dirty="0" err="1"/>
              <a:t>커플링</a:t>
            </a:r>
            <a:r>
              <a:rPr lang="en-US" altLang="ko-KR" sz="2000" dirty="0" smtClean="0"/>
              <a:t>)</a:t>
            </a:r>
          </a:p>
          <a:p>
            <a:pPr lvl="1"/>
            <a:endParaRPr lang="en-US" altLang="ko-KR" sz="2000" dirty="0"/>
          </a:p>
          <a:p>
            <a:r>
              <a:rPr lang="ko-KR" altLang="en-US" dirty="0" smtClean="0"/>
              <a:t>생각해 봅시다</a:t>
            </a:r>
            <a:endParaRPr lang="en-US" altLang="ko-KR" dirty="0"/>
          </a:p>
          <a:p>
            <a:pPr lvl="1"/>
            <a:r>
              <a:rPr lang="ko-KR" altLang="en-US" sz="2000" dirty="0"/>
              <a:t>부모클래스가 변경된다면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2000" dirty="0" smtClean="0"/>
              <a:t>새로운 </a:t>
            </a:r>
            <a:r>
              <a:rPr lang="en-US" altLang="ko-KR" sz="2000" dirty="0" smtClean="0"/>
              <a:t>DAO </a:t>
            </a:r>
            <a:r>
              <a:rPr lang="ko-KR" altLang="en-US" sz="2000" dirty="0"/>
              <a:t>클래스가 추가된다면 </a:t>
            </a:r>
            <a:r>
              <a:rPr lang="en-US" altLang="ko-KR" sz="2000" dirty="0" err="1"/>
              <a:t>getConnection</a:t>
            </a:r>
            <a:r>
              <a:rPr lang="en-US" altLang="ko-KR" sz="2000" dirty="0"/>
              <a:t>()</a:t>
            </a:r>
            <a:r>
              <a:rPr lang="ko-KR" altLang="en-US" sz="2000" dirty="0"/>
              <a:t>을 재사용할 수 있을까</a:t>
            </a:r>
            <a:r>
              <a:rPr lang="en-US" altLang="ko-KR" sz="2000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5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관심사의 </a:t>
            </a:r>
            <a:r>
              <a:rPr lang="ko-KR" altLang="en-US" dirty="0" smtClean="0"/>
              <a:t>분리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클래스의 분리</a:t>
            </a:r>
            <a:endParaRPr lang="en-US" altLang="ko-K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08920"/>
            <a:ext cx="705802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696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457</Words>
  <Application>Microsoft Office PowerPoint</Application>
  <PresentationFormat>화면 슬라이드 쇼(4:3)</PresentationFormat>
  <Paragraphs>89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Spring Framework 1부</vt:lpstr>
      <vt:lpstr>초난감 DAO</vt:lpstr>
      <vt:lpstr>초난감 DAO</vt:lpstr>
      <vt:lpstr>관심사의 분리</vt:lpstr>
      <vt:lpstr>관심사의 분리 (Method)</vt:lpstr>
      <vt:lpstr>관심사의 분리 (상속)</vt:lpstr>
      <vt:lpstr>관심사의 분리 (상속)</vt:lpstr>
      <vt:lpstr>관심사의 분리 (상속)</vt:lpstr>
      <vt:lpstr>관심사의 분리 (구현)</vt:lpstr>
      <vt:lpstr>관심사의 분리 (구현)</vt:lpstr>
      <vt:lpstr>관심사의 분리 (구현)</vt:lpstr>
      <vt:lpstr>분리와 확장을 고려한 설계</vt:lpstr>
      <vt:lpstr>분리와 확장을 고려한 설계</vt:lpstr>
      <vt:lpstr>분리와 확장을 고려한 설계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초난감 DAO에서 JdbcTemplate 까지</dc:title>
  <dc:creator>kimheungrae</dc:creator>
  <cp:lastModifiedBy>NAVER</cp:lastModifiedBy>
  <cp:revision>220</cp:revision>
  <dcterms:created xsi:type="dcterms:W3CDTF">2014-03-31T12:47:14Z</dcterms:created>
  <dcterms:modified xsi:type="dcterms:W3CDTF">2017-06-23T12:33:18Z</dcterms:modified>
</cp:coreProperties>
</file>