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61" r:id="rId6"/>
    <p:sldId id="260" r:id="rId7"/>
    <p:sldId id="259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94660"/>
  </p:normalViewPr>
  <p:slideViewPr>
    <p:cSldViewPr>
      <p:cViewPr>
        <p:scale>
          <a:sx n="100" d="100"/>
          <a:sy n="100" d="100"/>
        </p:scale>
        <p:origin x="-2136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6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0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9895-8C9B-47F9-A588-8038A5CB977E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DB140-F446-4796-AA9B-F101EEC33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/>
              <a:t> </a:t>
            </a:r>
            <a:r>
              <a:rPr lang="en-US" altLang="ko-KR" smtClean="0"/>
              <a:t>2</a:t>
            </a:r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사내서비스개발센터</a:t>
            </a:r>
            <a:endParaRPr lang="en-US" altLang="ko-KR" dirty="0" smtClean="0"/>
          </a:p>
          <a:p>
            <a:r>
              <a:rPr lang="ko-KR" altLang="en-US" dirty="0" smtClean="0"/>
              <a:t>김흥</a:t>
            </a:r>
            <a:r>
              <a:rPr lang="ko-KR" altLang="en-US" dirty="0"/>
              <a:t>래</a:t>
            </a:r>
          </a:p>
        </p:txBody>
      </p:sp>
    </p:spTree>
    <p:extLst>
      <p:ext uri="{BB962C8B-B14F-4D97-AF65-F5344CB8AC3E}">
        <p14:creationId xmlns:p14="http://schemas.microsoft.com/office/powerpoint/2010/main" val="10606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제어의 역전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프레임워크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대표적인 </a:t>
            </a:r>
            <a:r>
              <a:rPr lang="en-US" altLang="ko-KR" sz="2400" dirty="0" err="1" smtClean="0"/>
              <a:t>IoC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어플리케이션 컴포넌트의 생성과 관계 설정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생명주기 관리 등을 전문적으로 관리해 주는 프레임워크이다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우리가 만든 </a:t>
            </a:r>
            <a:r>
              <a:rPr lang="en-US" altLang="ko-KR" sz="2400" dirty="0" err="1" smtClean="0"/>
              <a:t>DaoFactory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Simple</a:t>
            </a:r>
            <a:r>
              <a:rPr lang="ko-KR" altLang="en-US" sz="2400" dirty="0" smtClean="0"/>
              <a:t>한 </a:t>
            </a:r>
            <a:r>
              <a:rPr lang="en-US" altLang="ko-KR" sz="2400" dirty="0" err="1" smtClean="0"/>
              <a:t>IoC</a:t>
            </a:r>
            <a:r>
              <a:rPr lang="ko-KR" altLang="en-US" sz="2400" dirty="0" smtClean="0"/>
              <a:t>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가능하지만 </a:t>
            </a:r>
            <a:r>
              <a:rPr lang="en-US" altLang="ko-KR" sz="2400" dirty="0" err="1" smtClean="0"/>
              <a:t>IoC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기능을 어플리케이션 전반에서 사용하려면 스프링 프레임워크 같은 전문적인 </a:t>
            </a:r>
            <a:r>
              <a:rPr lang="en-US" altLang="ko-KR" sz="2400" dirty="0" err="1" smtClean="0"/>
              <a:t>IoC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컨테이너를 사용하는 것이 좋다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0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24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제어의 역전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오브젝트 </a:t>
            </a:r>
            <a:r>
              <a:rPr lang="ko-KR" altLang="en-US" dirty="0" err="1"/>
              <a:t>팩토리</a:t>
            </a:r>
            <a:r>
              <a:rPr lang="ko-KR" altLang="en-US" dirty="0"/>
              <a:t> 역할을 하는 모듈을 스프링에서는 </a:t>
            </a:r>
            <a:r>
              <a:rPr lang="en-US" altLang="ko-KR" dirty="0" err="1"/>
              <a:t>BeanFactory</a:t>
            </a:r>
            <a:r>
              <a:rPr lang="en-US" altLang="ko-KR" dirty="0"/>
              <a:t> (</a:t>
            </a:r>
            <a:r>
              <a:rPr lang="en-US" altLang="ko-KR" dirty="0" err="1"/>
              <a:t>ApplicationContext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en-US" altLang="ko-KR" dirty="0">
                <a:solidFill>
                  <a:schemeClr val="accent1"/>
                </a:solidFill>
              </a:rPr>
              <a:t>Sample : </a:t>
            </a:r>
            <a:r>
              <a:rPr lang="en-US" altLang="ko-KR" dirty="0" smtClean="0">
                <a:solidFill>
                  <a:schemeClr val="accent1"/>
                </a:solidFill>
              </a:rPr>
              <a:t>code03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</a:t>
            </a:r>
            <a:r>
              <a:rPr lang="ko-KR" altLang="en-US" dirty="0" err="1" smtClean="0"/>
              <a:t>팩토리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테스트 코드에 존재하던 관계 설정 책임을 구현한 코드는 어디로 가야 할까</a:t>
            </a:r>
            <a:r>
              <a:rPr lang="en-US" altLang="ko-KR" dirty="0" smtClean="0"/>
              <a:t>?</a:t>
            </a:r>
          </a:p>
          <a:p>
            <a:endParaRPr lang="en-US" altLang="ko-KR" sz="2600" dirty="0" smtClean="0"/>
          </a:p>
          <a:p>
            <a:r>
              <a:rPr lang="ko-KR" altLang="en-US" sz="2600" dirty="0" err="1" smtClean="0"/>
              <a:t>하던일</a:t>
            </a:r>
            <a:r>
              <a:rPr lang="en-US" altLang="ko-KR" sz="2600" dirty="0" smtClean="0"/>
              <a:t>1) </a:t>
            </a:r>
            <a:endParaRPr lang="en-US" altLang="ko-KR" sz="2600" dirty="0" smtClean="0"/>
          </a:p>
          <a:p>
            <a:pPr lvl="1"/>
            <a:r>
              <a:rPr lang="ko-KR" altLang="en-US" sz="2200" dirty="0" smtClean="0"/>
              <a:t>관심사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객체의 생성 방법을 정의</a:t>
            </a:r>
            <a:endParaRPr lang="en-US" altLang="ko-KR" sz="2200" dirty="0" smtClean="0"/>
          </a:p>
          <a:p>
            <a:endParaRPr lang="en-US" altLang="ko-KR" sz="2600" dirty="0" smtClean="0"/>
          </a:p>
          <a:p>
            <a:r>
              <a:rPr lang="ko-KR" altLang="en-US" sz="2600" dirty="0" err="1" smtClean="0"/>
              <a:t>하던일</a:t>
            </a:r>
            <a:r>
              <a:rPr lang="en-US" altLang="ko-KR" sz="2600" dirty="0" smtClean="0"/>
              <a:t>2) </a:t>
            </a:r>
            <a:endParaRPr lang="en-US" altLang="ko-KR" sz="2600" dirty="0" smtClean="0"/>
          </a:p>
          <a:p>
            <a:pPr lvl="1"/>
            <a:r>
              <a:rPr lang="ko-KR" altLang="en-US" sz="2200" dirty="0" smtClean="0"/>
              <a:t>생성된 </a:t>
            </a:r>
            <a:r>
              <a:rPr lang="ko-KR" altLang="en-US" sz="2200" dirty="0" smtClean="0"/>
              <a:t>관심사 객체를 제공</a:t>
            </a:r>
            <a:endParaRPr lang="en-US" altLang="ko-KR" sz="2200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2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</a:t>
            </a:r>
            <a:r>
              <a:rPr lang="ko-KR" altLang="en-US" dirty="0" err="1" smtClean="0"/>
              <a:t>팩토리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이러한 </a:t>
            </a:r>
            <a:r>
              <a:rPr lang="ko-KR" altLang="en-US" dirty="0" smtClean="0"/>
              <a:t>일을 전문적으로 하는 오브젝트를 </a:t>
            </a:r>
            <a:r>
              <a:rPr lang="ko-KR" altLang="en-US" dirty="0" err="1" smtClean="0"/>
              <a:t>팩토리</a:t>
            </a:r>
            <a:r>
              <a:rPr lang="en-US" altLang="ko-KR" dirty="0" smtClean="0"/>
              <a:t>(Factory)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200" dirty="0" smtClean="0"/>
              <a:t>오브젝트를 생성하는 쪽과 사용하는 쪽의 책임과 역할을 깔끔하게 분리하는 목적으로 사용 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별도의 클래스로 제공된다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b="1" dirty="0" smtClean="0"/>
          </a:p>
          <a:p>
            <a:pPr marL="457200" lvl="1" indent="0">
              <a:buNone/>
            </a:pPr>
            <a:endParaRPr lang="en-US" altLang="ko-KR" sz="2200" b="1" dirty="0"/>
          </a:p>
          <a:p>
            <a:r>
              <a:rPr lang="en-US" altLang="ko-KR" dirty="0" smtClean="0">
                <a:solidFill>
                  <a:schemeClr val="accent1"/>
                </a:solidFill>
              </a:rPr>
              <a:t>Sample : </a:t>
            </a:r>
            <a:r>
              <a:rPr lang="en-US" altLang="ko-KR" dirty="0" smtClean="0">
                <a:solidFill>
                  <a:schemeClr val="accent1"/>
                </a:solidFill>
              </a:rPr>
              <a:t>code01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</a:t>
            </a:r>
            <a:r>
              <a:rPr lang="ko-KR" altLang="en-US" dirty="0" err="1" smtClean="0"/>
              <a:t>팩토리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endParaRPr lang="en-US" altLang="ko-KR" sz="3500" dirty="0" smtClean="0">
              <a:solidFill>
                <a:schemeClr val="accent1"/>
              </a:solidFill>
            </a:endParaRPr>
          </a:p>
          <a:p>
            <a:endParaRPr lang="en-US" altLang="ko-KR" sz="3500" dirty="0">
              <a:solidFill>
                <a:schemeClr val="accent1"/>
              </a:solidFill>
            </a:endParaRPr>
          </a:p>
          <a:p>
            <a:endParaRPr lang="en-US" altLang="ko-KR" sz="3500" dirty="0" smtClean="0">
              <a:solidFill>
                <a:schemeClr val="accent1"/>
              </a:solidFill>
            </a:endParaRPr>
          </a:p>
          <a:p>
            <a:endParaRPr lang="en-US" altLang="ko-KR" sz="3500" dirty="0">
              <a:solidFill>
                <a:schemeClr val="accent1"/>
              </a:solidFill>
            </a:endParaRPr>
          </a:p>
          <a:p>
            <a:endParaRPr lang="en-US" altLang="ko-KR" sz="3500" dirty="0" smtClean="0">
              <a:solidFill>
                <a:schemeClr val="accent1"/>
              </a:solidFill>
            </a:endParaRPr>
          </a:p>
          <a:p>
            <a:endParaRPr lang="en-US" altLang="ko-KR" sz="3500" dirty="0">
              <a:solidFill>
                <a:schemeClr val="accent1"/>
              </a:solidFill>
            </a:endParaRPr>
          </a:p>
          <a:p>
            <a:r>
              <a:rPr lang="en-US" altLang="ko-KR" sz="3500" dirty="0" smtClean="0">
                <a:solidFill>
                  <a:schemeClr val="accent1"/>
                </a:solidFill>
              </a:rPr>
              <a:t>Sample </a:t>
            </a:r>
            <a:r>
              <a:rPr lang="en-US" altLang="ko-KR" sz="3500" dirty="0" smtClean="0">
                <a:solidFill>
                  <a:schemeClr val="accent1"/>
                </a:solidFill>
              </a:rPr>
              <a:t>: </a:t>
            </a:r>
            <a:r>
              <a:rPr lang="en-US" altLang="ko-KR" sz="3500" dirty="0" smtClean="0">
                <a:solidFill>
                  <a:schemeClr val="accent1"/>
                </a:solidFill>
              </a:rPr>
              <a:t>code02</a:t>
            </a:r>
            <a:endParaRPr lang="en-US" altLang="ko-KR" sz="3500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732" y="1476350"/>
            <a:ext cx="7073652" cy="353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7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제어의 역전 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err="1" smtClean="0"/>
              <a:t>UserDao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r>
              <a:rPr lang="en-US" altLang="ko-KR" sz="2200" dirty="0" err="1" smtClean="0"/>
              <a:t>UserDao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객체를 </a:t>
            </a:r>
            <a:r>
              <a:rPr lang="en-US" altLang="ko-KR" sz="2200" dirty="0" smtClean="0"/>
              <a:t>main() </a:t>
            </a:r>
            <a:r>
              <a:rPr lang="ko-KR" altLang="en-US" sz="2200" dirty="0" err="1" smtClean="0"/>
              <a:t>메소드에서</a:t>
            </a:r>
            <a:r>
              <a:rPr lang="ko-KR" altLang="en-US" sz="2200" dirty="0" smtClean="0"/>
              <a:t> 직접 생성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사용할 커넥션 정책도 </a:t>
            </a:r>
            <a:r>
              <a:rPr lang="en-US" altLang="ko-KR" sz="2200" dirty="0" err="1" smtClean="0"/>
              <a:t>UserDao</a:t>
            </a:r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코드속에</a:t>
            </a:r>
            <a:r>
              <a:rPr lang="ko-KR" altLang="en-US" sz="2200" dirty="0" smtClean="0"/>
              <a:t> 존재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필요한 객체를 미리 만들어두고 필요한 시점에 </a:t>
            </a:r>
            <a:r>
              <a:rPr lang="ko-KR" altLang="en-US" sz="2200" dirty="0" err="1" smtClean="0"/>
              <a:t>메소드에서</a:t>
            </a:r>
            <a:r>
              <a:rPr lang="ko-KR" altLang="en-US" sz="2200" dirty="0" smtClean="0"/>
              <a:t> 사용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r>
              <a:rPr lang="ko-KR" altLang="en-US" dirty="0" smtClean="0"/>
              <a:t>초기 </a:t>
            </a:r>
            <a:r>
              <a:rPr lang="en-US" altLang="ko-KR" dirty="0" err="1" smtClean="0"/>
              <a:t>UserDao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제어권의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모든 오브젝트가 자신이 사용할 클래스를 미리 코드로 결정해둔 상태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사용할 </a:t>
            </a:r>
            <a:r>
              <a:rPr lang="ko-KR" altLang="en-US" sz="2200" dirty="0" smtClean="0"/>
              <a:t>클래스를 </a:t>
            </a:r>
            <a:r>
              <a:rPr lang="ko-KR" altLang="en-US" sz="2200" dirty="0"/>
              <a:t>언제 어떻게 </a:t>
            </a:r>
            <a:r>
              <a:rPr lang="ko-KR" altLang="en-US" sz="2200" dirty="0" smtClean="0"/>
              <a:t>만들지에 대한 정책도 이미 </a:t>
            </a:r>
            <a:r>
              <a:rPr lang="ko-KR" altLang="en-US" sz="2200" dirty="0" smtClean="0"/>
              <a:t>결정됨 </a:t>
            </a:r>
            <a:r>
              <a:rPr lang="en-US" altLang="ko-KR" sz="2200" dirty="0" smtClean="0"/>
              <a:t>(Runtime</a:t>
            </a:r>
            <a:r>
              <a:rPr lang="ko-KR" altLang="en-US" sz="2200" dirty="0" smtClean="0"/>
              <a:t>에 선택 불가</a:t>
            </a:r>
            <a:r>
              <a:rPr lang="en-US" altLang="ko-KR" sz="2200" dirty="0" smtClean="0"/>
              <a:t>)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모든 </a:t>
            </a:r>
            <a:r>
              <a:rPr lang="ko-KR" altLang="en-US" sz="2200" dirty="0" err="1" smtClean="0"/>
              <a:t>로직을</a:t>
            </a:r>
            <a:r>
              <a:rPr lang="ko-KR" altLang="en-US" sz="2200" dirty="0" smtClean="0"/>
              <a:t> 사용하는 쪽에서 제어하는 </a:t>
            </a:r>
            <a:r>
              <a:rPr lang="ko-KR" altLang="en-US" sz="2200" dirty="0" smtClean="0"/>
              <a:t>구조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0069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제어의 역전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제어권</a:t>
            </a:r>
            <a:r>
              <a:rPr lang="ko-KR" altLang="en-US" dirty="0" smtClean="0"/>
              <a:t> 이전을 통한 제어관계 역전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제어의 역전</a:t>
            </a:r>
            <a:r>
              <a:rPr lang="en-US" altLang="ko-KR" sz="2000" dirty="0" smtClean="0"/>
              <a:t>(Inversion of Control)</a:t>
            </a:r>
            <a:r>
              <a:rPr lang="ko-KR" altLang="en-US" sz="2000" dirty="0" smtClean="0"/>
              <a:t>이란 간단히 말해서 프로그램의 제어 흐름 구조가 뒤바뀌는 것이다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오브젝트가 자신이 사용할 오브젝트를 스스로 선택하지 않는다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자신 또한 어떻게 만들어지고 어디서 사용되는지 알지 못한다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모든 제어 권한을 자신이 아닌 다른 대상에게 위임한다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26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제어의 역전 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사용예</a:t>
            </a:r>
            <a:endParaRPr lang="en-US" altLang="ko-KR" dirty="0"/>
          </a:p>
          <a:p>
            <a:pPr lvl="1"/>
            <a:r>
              <a:rPr lang="en-US" altLang="ko-KR" sz="2000" dirty="0"/>
              <a:t>Servlet </a:t>
            </a:r>
            <a:r>
              <a:rPr lang="ko-KR" altLang="en-US" sz="2000" dirty="0" smtClean="0"/>
              <a:t>컨테이너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Servlet Life-Cycle</a:t>
            </a:r>
          </a:p>
          <a:p>
            <a:pPr lvl="2"/>
            <a:endParaRPr lang="en-US" altLang="ko-KR" sz="2000" dirty="0"/>
          </a:p>
          <a:p>
            <a:pPr lvl="1"/>
            <a:r>
              <a:rPr lang="en-US" altLang="ko-KR" sz="2000" dirty="0"/>
              <a:t>Template Method </a:t>
            </a:r>
            <a:r>
              <a:rPr lang="ko-KR" altLang="en-US" sz="2000" dirty="0" smtClean="0"/>
              <a:t>패턴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Abstract Method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1"/>
            <a:r>
              <a:rPr lang="ko-KR" altLang="en-US" sz="2000" dirty="0" smtClean="0"/>
              <a:t>프레임워크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어플리케이션 흐름 제어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IoC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2000" dirty="0" smtClean="0"/>
              <a:t>어플리케이션 코드는 </a:t>
            </a:r>
            <a:r>
              <a:rPr lang="ko-KR" altLang="en-US" sz="2000" dirty="0" smtClean="0"/>
              <a:t>프레임워크가 </a:t>
            </a:r>
            <a:r>
              <a:rPr lang="ko-KR" altLang="en-US" sz="2000" dirty="0" smtClean="0"/>
              <a:t>짜놓은 틀에서 수동적으로 동작한다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6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제어의 역전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3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제어의 역전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오브젝트 </a:t>
            </a:r>
            <a:r>
              <a:rPr lang="ko-KR" altLang="en-US" dirty="0" err="1" smtClean="0"/>
              <a:t>팩토리를</a:t>
            </a:r>
            <a:r>
              <a:rPr lang="ko-KR" altLang="en-US" dirty="0" smtClean="0"/>
              <a:t> 도입한 </a:t>
            </a:r>
            <a:r>
              <a:rPr lang="en-US" altLang="ko-KR" dirty="0" err="1" smtClean="0"/>
              <a:t>UserDao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관심을 </a:t>
            </a:r>
            <a:r>
              <a:rPr lang="ko-KR" altLang="en-US" sz="2000" dirty="0" smtClean="0"/>
              <a:t>분리하고 책임을 나누는 과정에서 자연스럽게 </a:t>
            </a:r>
            <a:r>
              <a:rPr lang="en-US" altLang="ko-KR" sz="2000" dirty="0" err="1" smtClean="0"/>
              <a:t>IoC</a:t>
            </a:r>
            <a:r>
              <a:rPr lang="ko-KR" altLang="en-US" sz="2000" dirty="0" smtClean="0"/>
              <a:t>가 적용되었다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스프링 프레임워크 없이도 </a:t>
            </a:r>
            <a:r>
              <a:rPr lang="en-US" altLang="ko-KR" sz="2000" dirty="0" err="1" smtClean="0"/>
              <a:t>IoC</a:t>
            </a:r>
            <a:r>
              <a:rPr lang="ko-KR" altLang="en-US" sz="2000" dirty="0" smtClean="0"/>
              <a:t>를 적용한 셈이다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err="1" smtClean="0"/>
              <a:t>IoC</a:t>
            </a:r>
            <a:r>
              <a:rPr lang="ko-KR" altLang="en-US" sz="2000" dirty="0" smtClean="0"/>
              <a:t>는 특정 프레임워크의 기능이 아니라 프로그래밍에서 폭넓게 사용하고 있는 </a:t>
            </a:r>
            <a:r>
              <a:rPr lang="ko-KR" altLang="en-US" sz="2000" dirty="0" smtClean="0"/>
              <a:t>기술의 통칭이다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65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340</Words>
  <Application>Microsoft Office PowerPoint</Application>
  <PresentationFormat>화면 슬라이드 쇼(4:3)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Spring Framework 2부</vt:lpstr>
      <vt:lpstr>오브젝트 팩토리</vt:lpstr>
      <vt:lpstr>오브젝트 팩토리</vt:lpstr>
      <vt:lpstr>오브젝트 팩토리</vt:lpstr>
      <vt:lpstr>제어의 역전 (IoC)</vt:lpstr>
      <vt:lpstr>제어의 역전 (IoC)</vt:lpstr>
      <vt:lpstr>제어의 역전 (IoC)</vt:lpstr>
      <vt:lpstr>제어의 역전 (IoC)</vt:lpstr>
      <vt:lpstr>제어의 역전 (IoC)</vt:lpstr>
      <vt:lpstr>제어의 역전 (IoC)</vt:lpstr>
      <vt:lpstr>제어의 역전 (IoC)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초난감 DAO에서 JdbcTemplate 까지</dc:title>
  <dc:creator>kimheungrae</dc:creator>
  <cp:lastModifiedBy>NAVER</cp:lastModifiedBy>
  <cp:revision>185</cp:revision>
  <dcterms:created xsi:type="dcterms:W3CDTF">2014-03-31T12:47:14Z</dcterms:created>
  <dcterms:modified xsi:type="dcterms:W3CDTF">2017-06-23T12:40:49Z</dcterms:modified>
</cp:coreProperties>
</file>