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743"/>
    <p:restoredTop sz="9668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722426"/>
            <a:ext cx="9144000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22426"/>
            <a:ext cx="857224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857224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143380"/>
            <a:ext cx="857224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88546" y="2857496"/>
            <a:ext cx="7772400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4346" y="4000504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2918"/>
            <a:ext cx="9144000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0" y="-2"/>
            <a:ext cx="9144006" cy="642919"/>
            <a:chOff x="0" y="4156762"/>
            <a:chExt cx="9144006" cy="357159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643182"/>
            <a:ext cx="8229600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0" y="0"/>
            <a:ext cx="9144006" cy="176347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1538" y="928670"/>
            <a:ext cx="642942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2286000"/>
            <a:ext cx="6429375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15206" y="0"/>
            <a:ext cx="1928794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 rot="0">
            <a:off x="0" y="-1"/>
            <a:ext cx="214282" cy="6858001"/>
            <a:chOff x="0" y="-1"/>
            <a:chExt cx="214282" cy="6858001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그룹 34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그리기마당" type="txAndClipArt" preserve="1" userDrawn="1">
  <p:cSld name="본문 및 그리기마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그리기마당 개체 틀 3"/>
          <p:cNvSpPr>
            <a:spLocks noGrp="1"/>
          </p:cNvSpPr>
          <p:nvPr>
            <p:ph type="clipArt" sz="half" idx="2"/>
          </p:nvPr>
        </p:nvSpPr>
        <p:spPr>
          <a:xfrm>
            <a:off x="4643438" y="1600156"/>
            <a:ext cx="4039200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그리기마당을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461362" y="1600156"/>
            <a:ext cx="4039200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 userDrawn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/본문" type="twoObjOverTx" preserve="1" userDrawn="1">
  <p:cSld name="내용 2개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본문 개체 틀 4"/>
          <p:cNvSpPr>
            <a:spLocks noGrp="1"/>
          </p:cNvSpPr>
          <p:nvPr>
            <p:ph type="body" sz="half" idx="3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/본문" type="objOverTx" preserve="1" userDrawn="1">
  <p:cSld name="내용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/내용" type="txOverObj" preserve="1" userDrawn="1">
  <p:cSld name="본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4156762"/>
            <a:ext cx="9144006" cy="700998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158766"/>
            <a:ext cx="7772400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63903"/>
            <a:ext cx="7772400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198438"/>
            <a:ext cx="8229600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85737"/>
            <a:ext cx="8243888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3176" y="1300163"/>
            <a:ext cx="6524624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3176" y="5367338"/>
            <a:ext cx="6524624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21" Type="http://schemas.openxmlformats.org/officeDocument/2006/relationships/image" Target="../media/image1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Picture 2" descr="132"/>
          <p:cNvPicPr>
            <a:picLocks noChangeAspect="1" noChangeArrowheads="1"/>
          </p:cNvPicPr>
          <p:nvPr/>
        </p:nvPicPr>
        <p:blipFill rotWithShape="1">
          <a:blip r:embed="rId21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26"/>
          <p:cNvGrpSpPr/>
          <p:nvPr/>
        </p:nvGrpSpPr>
        <p:grpSpPr>
          <a:xfrm rot="0">
            <a:off x="0" y="0"/>
            <a:ext cx="214282" cy="1000108"/>
            <a:chOff x="0" y="0"/>
            <a:chExt cx="357158" cy="1000108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게임 컨셉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High Concept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2200">
                <a:latin typeface="맑은 고딕"/>
                <a:ea typeface="맑은 고딕"/>
                <a:cs typeface="맑은 고딕"/>
              </a:rPr>
              <a:t>	 -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방어하지 못하면 끝이다.</a:t>
            </a:r>
            <a:endParaRPr lang="ko-KR" altLang="en-US" sz="22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핵심 메카닉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- 다양한 터렛을 맵(경로)에 전략적으로 배치</a:t>
            </a:r>
            <a:endParaRPr lang="ko-KR" altLang="en-US" sz="220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200">
                <a:latin typeface="맑은 고딕"/>
                <a:ea typeface="맑은 고딕"/>
                <a:cs typeface="맑은 고딕"/>
              </a:rPr>
              <a:t>    - 경로를 따라 움직이는 적 유닛을 터렛으로 격파</a:t>
            </a:r>
            <a:endParaRPr lang="ko-KR" altLang="en-US" sz="22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개발 범위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36458" cy="42466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43200"/>
                <a:gridCol w="3392805"/>
                <a:gridCol w="2100453"/>
              </a:tblGrid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개발 항목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최소 범위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추가 범위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맵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난이도에 따른 스테이지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아군 유닛 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타워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타워 추가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적 유닛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적 유닛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보스 유닛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747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사운드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BGM, 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타워에서 발포 시</a:t>
                      </a: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endParaRPr lang="en-US" altLang="ko-KR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유닛이 죽었을 시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보스 출현 시 </a:t>
                      </a: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BGM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 바뀜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10452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애니메이션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생성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사망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마우스 드래그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총알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유닛을 전부 처치하는 아이템 사용 시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화면 모션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8519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게임 기능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유닛이 끝 지점 도달 시 라이프 감소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제거마다 일정량 골드 획득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스테이지 클리어 시 상점 이용해 타워 건설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단계가 올라갈수록 적 유닛 수 증가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난이도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normal 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난이도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hard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 난이도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개발 상황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57200" y="1268730"/>
          <a:ext cx="8236838" cy="51625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46403"/>
                <a:gridCol w="1230630"/>
                <a:gridCol w="6059805"/>
              </a:tblGrid>
              <a:tr h="225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주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개발 항목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상세 내용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890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1주차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리소스 수집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좌표 처리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스프라이트 및 사운드 리소스 수집. 맵에 타워 배치를 위해 좌표 지정.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(95%)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 리소스 수집 완료. 상황에 따라 지정된 좌표 외의 추가 좌표 지정.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890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2주차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배경 맵 삽입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유닛 배치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배경이 될 맵을 삽입하고 상점에서 구입할 타워들을 배치.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(90%)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 3종류의 아군 타워 배치 및 배경 삽입.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상황에 따라 배경 변경 및 아군 타워 추가 예정.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890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3주차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마우스 동작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타워의 드래그 앤 드롭 기능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타이틀 화면에서 난이도 버튼 처리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(70%)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타워 드래그/드롭 기능 구현. 타이틀 화면에 난이도 버튼 미구현.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5457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4주차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적 유닛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적 유닛 구현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아군 타워의 총알과 충돌 체크 후 이동 및 사망 구현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이동 및 사망 시 스프라이트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(50%)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 적 유닛까지 구현했으나 충돌 체크 미구현.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225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5주차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중간 점검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1~4주차 보완 작업 후 중간 점검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225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6주차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보스 유닛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스테이지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보스 유닛 구현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스테이지 추가 구현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스테이지 추가 구현에 따른 적 유닛 추가 구현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1196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7주차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5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8주차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시작과 종료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밸런스 조절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맵에 시작과 종료 버튼 설정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마지막 밸런스 조절 및 1~7주차 보완 작업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225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9주차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10주차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마무리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최종 점검 및 릴리즈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Github Commit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 통계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91269" y="1285860"/>
            <a:ext cx="6961460" cy="491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화면 슬라이드 쇼(4:3)</ep:PresentationFormat>
  <ep:Paragraphs>10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조각</vt:lpstr>
      <vt:lpstr>게임 컨셉</vt:lpstr>
      <vt:lpstr>개발 범위</vt:lpstr>
      <vt:lpstr>개발 상황</vt:lpstr>
      <vt:lpstr>Github Commit 통계</vt:lpstr>
      <vt:lpstr>감사합니다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2018-09-25T19:01:00.004</dcterms:created>
  <dc:creator>JangHo</dc:creator>
  <cp:lastModifiedBy>JangHo</cp:lastModifiedBy>
  <dcterms:modified xsi:type="dcterms:W3CDTF">2018-11-04T12:55:01.333</dcterms:modified>
  <cp:revision>37</cp:revision>
  <dc:title>Tower Defence</dc:title>
</cp:coreProperties>
</file>