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9" r:id="rId6"/>
    <p:sldId id="268" r:id="rId7"/>
    <p:sldId id="261" r:id="rId8"/>
    <p:sldId id="265" r:id="rId9"/>
    <p:sldId id="266" r:id="rId10"/>
    <p:sldId id="267" r:id="rId11"/>
    <p:sldId id="270" r:id="rId12"/>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A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171" autoAdjust="0"/>
    <p:restoredTop sz="94660"/>
  </p:normalViewPr>
  <p:slideViewPr>
    <p:cSldViewPr snapToGrid="0">
      <p:cViewPr varScale="1">
        <p:scale>
          <a:sx n="123" d="100"/>
          <a:sy n="123" d="100"/>
        </p:scale>
        <p:origin x="21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2112318-F619-4488-8B6E-2F5F2426A69A}"/>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E8BEE6BB-9A5F-4E9F-9F1C-6D46BE01A31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D2D9A51D-A948-4CB8-A9EB-5A26520C8EF0}"/>
              </a:ext>
            </a:extLst>
          </p:cNvPr>
          <p:cNvSpPr>
            <a:spLocks noGrp="1"/>
          </p:cNvSpPr>
          <p:nvPr>
            <p:ph type="dt" sz="half" idx="10"/>
          </p:nvPr>
        </p:nvSpPr>
        <p:spPr/>
        <p:txBody>
          <a:bodyPr/>
          <a:lstStyle/>
          <a:p>
            <a:fld id="{45A40FD1-0EE3-4101-8160-1422DBE4B71F}" type="datetimeFigureOut">
              <a:rPr lang="ko-KR" altLang="en-US" smtClean="0">
                <a:solidFill>
                  <a:prstClr val="black">
                    <a:tint val="75000"/>
                  </a:prstClr>
                </a:solidFill>
              </a:rPr>
              <a:pPr/>
              <a:t>2022-05-19</a:t>
            </a:fld>
            <a:endParaRPr lang="ko-KR" altLang="en-US">
              <a:solidFill>
                <a:prstClr val="black">
                  <a:tint val="75000"/>
                </a:prstClr>
              </a:solidFill>
            </a:endParaRPr>
          </a:p>
        </p:txBody>
      </p:sp>
      <p:sp>
        <p:nvSpPr>
          <p:cNvPr id="5" name="바닥글 개체 틀 4">
            <a:extLst>
              <a:ext uri="{FF2B5EF4-FFF2-40B4-BE49-F238E27FC236}">
                <a16:creationId xmlns:a16="http://schemas.microsoft.com/office/drawing/2014/main" id="{84374BBD-0B82-4658-B13D-088F0E4D078E}"/>
              </a:ext>
            </a:extLst>
          </p:cNvPr>
          <p:cNvSpPr>
            <a:spLocks noGrp="1"/>
          </p:cNvSpPr>
          <p:nvPr>
            <p:ph type="ftr" sz="quarter" idx="11"/>
          </p:nvPr>
        </p:nvSpPr>
        <p:spPr/>
        <p:txBody>
          <a:bodyPr/>
          <a:lstStyle/>
          <a:p>
            <a:endParaRPr lang="ko-KR" altLang="en-US">
              <a:solidFill>
                <a:prstClr val="black">
                  <a:tint val="75000"/>
                </a:prstClr>
              </a:solidFill>
            </a:endParaRPr>
          </a:p>
        </p:txBody>
      </p:sp>
      <p:sp>
        <p:nvSpPr>
          <p:cNvPr id="6" name="슬라이드 번호 개체 틀 5">
            <a:extLst>
              <a:ext uri="{FF2B5EF4-FFF2-40B4-BE49-F238E27FC236}">
                <a16:creationId xmlns:a16="http://schemas.microsoft.com/office/drawing/2014/main" id="{AB1AAA67-696A-4836-A10B-FF164C3AF889}"/>
              </a:ext>
            </a:extLst>
          </p:cNvPr>
          <p:cNvSpPr>
            <a:spLocks noGrp="1"/>
          </p:cNvSpPr>
          <p:nvPr>
            <p:ph type="sldNum" sz="quarter" idx="12"/>
          </p:nvPr>
        </p:nvSpPr>
        <p:spPr/>
        <p:txBody>
          <a:bodyPr/>
          <a:lstStyle/>
          <a:p>
            <a:fld id="{A304987C-29F7-432B-B883-ED8D01B47793}"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36206204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C43AEE1-28CA-46D2-81F5-CD34E4F9E583}"/>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C738FEC2-4BF0-4A45-9297-EE9B2E45E5CC}"/>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2BEDBAD0-D342-4544-94B8-122B3BDBF705}"/>
              </a:ext>
            </a:extLst>
          </p:cNvPr>
          <p:cNvSpPr>
            <a:spLocks noGrp="1"/>
          </p:cNvSpPr>
          <p:nvPr>
            <p:ph type="dt" sz="half" idx="10"/>
          </p:nvPr>
        </p:nvSpPr>
        <p:spPr/>
        <p:txBody>
          <a:bodyPr/>
          <a:lstStyle/>
          <a:p>
            <a:fld id="{45A40FD1-0EE3-4101-8160-1422DBE4B71F}" type="datetimeFigureOut">
              <a:rPr lang="ko-KR" altLang="en-US" smtClean="0">
                <a:solidFill>
                  <a:prstClr val="black">
                    <a:tint val="75000"/>
                  </a:prstClr>
                </a:solidFill>
              </a:rPr>
              <a:pPr/>
              <a:t>2022-05-19</a:t>
            </a:fld>
            <a:endParaRPr lang="ko-KR" altLang="en-US">
              <a:solidFill>
                <a:prstClr val="black">
                  <a:tint val="75000"/>
                </a:prstClr>
              </a:solidFill>
            </a:endParaRPr>
          </a:p>
        </p:txBody>
      </p:sp>
      <p:sp>
        <p:nvSpPr>
          <p:cNvPr id="5" name="바닥글 개체 틀 4">
            <a:extLst>
              <a:ext uri="{FF2B5EF4-FFF2-40B4-BE49-F238E27FC236}">
                <a16:creationId xmlns:a16="http://schemas.microsoft.com/office/drawing/2014/main" id="{1D70FE0D-ACBA-4806-9F35-4EB786E865FE}"/>
              </a:ext>
            </a:extLst>
          </p:cNvPr>
          <p:cNvSpPr>
            <a:spLocks noGrp="1"/>
          </p:cNvSpPr>
          <p:nvPr>
            <p:ph type="ftr" sz="quarter" idx="11"/>
          </p:nvPr>
        </p:nvSpPr>
        <p:spPr/>
        <p:txBody>
          <a:bodyPr/>
          <a:lstStyle/>
          <a:p>
            <a:endParaRPr lang="ko-KR" altLang="en-US">
              <a:solidFill>
                <a:prstClr val="black">
                  <a:tint val="75000"/>
                </a:prstClr>
              </a:solidFill>
            </a:endParaRPr>
          </a:p>
        </p:txBody>
      </p:sp>
      <p:sp>
        <p:nvSpPr>
          <p:cNvPr id="6" name="슬라이드 번호 개체 틀 5">
            <a:extLst>
              <a:ext uri="{FF2B5EF4-FFF2-40B4-BE49-F238E27FC236}">
                <a16:creationId xmlns:a16="http://schemas.microsoft.com/office/drawing/2014/main" id="{A7F3119A-4AE1-408F-B8AD-4428B0060B24}"/>
              </a:ext>
            </a:extLst>
          </p:cNvPr>
          <p:cNvSpPr>
            <a:spLocks noGrp="1"/>
          </p:cNvSpPr>
          <p:nvPr>
            <p:ph type="sldNum" sz="quarter" idx="12"/>
          </p:nvPr>
        </p:nvSpPr>
        <p:spPr/>
        <p:txBody>
          <a:bodyPr/>
          <a:lstStyle/>
          <a:p>
            <a:fld id="{A304987C-29F7-432B-B883-ED8D01B47793}"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4277585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F0B3D2AB-E650-41C2-B6FB-5398A5C19680}"/>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992D6516-8F93-4221-97F7-E01D89EE517D}"/>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8D86CB26-A349-496A-B48B-A7B891172236}"/>
              </a:ext>
            </a:extLst>
          </p:cNvPr>
          <p:cNvSpPr>
            <a:spLocks noGrp="1"/>
          </p:cNvSpPr>
          <p:nvPr>
            <p:ph type="dt" sz="half" idx="10"/>
          </p:nvPr>
        </p:nvSpPr>
        <p:spPr/>
        <p:txBody>
          <a:bodyPr/>
          <a:lstStyle/>
          <a:p>
            <a:fld id="{45A40FD1-0EE3-4101-8160-1422DBE4B71F}" type="datetimeFigureOut">
              <a:rPr lang="ko-KR" altLang="en-US" smtClean="0">
                <a:solidFill>
                  <a:prstClr val="black">
                    <a:tint val="75000"/>
                  </a:prstClr>
                </a:solidFill>
              </a:rPr>
              <a:pPr/>
              <a:t>2022-05-19</a:t>
            </a:fld>
            <a:endParaRPr lang="ko-KR" altLang="en-US">
              <a:solidFill>
                <a:prstClr val="black">
                  <a:tint val="75000"/>
                </a:prstClr>
              </a:solidFill>
            </a:endParaRPr>
          </a:p>
        </p:txBody>
      </p:sp>
      <p:sp>
        <p:nvSpPr>
          <p:cNvPr id="5" name="바닥글 개체 틀 4">
            <a:extLst>
              <a:ext uri="{FF2B5EF4-FFF2-40B4-BE49-F238E27FC236}">
                <a16:creationId xmlns:a16="http://schemas.microsoft.com/office/drawing/2014/main" id="{C2E726FD-A739-41D5-96BA-4670363928CF}"/>
              </a:ext>
            </a:extLst>
          </p:cNvPr>
          <p:cNvSpPr>
            <a:spLocks noGrp="1"/>
          </p:cNvSpPr>
          <p:nvPr>
            <p:ph type="ftr" sz="quarter" idx="11"/>
          </p:nvPr>
        </p:nvSpPr>
        <p:spPr/>
        <p:txBody>
          <a:bodyPr/>
          <a:lstStyle/>
          <a:p>
            <a:endParaRPr lang="ko-KR" altLang="en-US">
              <a:solidFill>
                <a:prstClr val="black">
                  <a:tint val="75000"/>
                </a:prstClr>
              </a:solidFill>
            </a:endParaRPr>
          </a:p>
        </p:txBody>
      </p:sp>
      <p:sp>
        <p:nvSpPr>
          <p:cNvPr id="6" name="슬라이드 번호 개체 틀 5">
            <a:extLst>
              <a:ext uri="{FF2B5EF4-FFF2-40B4-BE49-F238E27FC236}">
                <a16:creationId xmlns:a16="http://schemas.microsoft.com/office/drawing/2014/main" id="{60FAE18D-FED5-4070-8B76-811D76CCECC9}"/>
              </a:ext>
            </a:extLst>
          </p:cNvPr>
          <p:cNvSpPr>
            <a:spLocks noGrp="1"/>
          </p:cNvSpPr>
          <p:nvPr>
            <p:ph type="sldNum" sz="quarter" idx="12"/>
          </p:nvPr>
        </p:nvSpPr>
        <p:spPr/>
        <p:txBody>
          <a:bodyPr/>
          <a:lstStyle/>
          <a:p>
            <a:fld id="{A304987C-29F7-432B-B883-ED8D01B47793}"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28387989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CC6958D-28E5-4CC8-8C48-52A02A1BC426}"/>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E8E03031-827B-4AC7-B564-384C16177476}"/>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11C19838-69C9-49EB-9B51-549106E9B8DE}"/>
              </a:ext>
            </a:extLst>
          </p:cNvPr>
          <p:cNvSpPr>
            <a:spLocks noGrp="1"/>
          </p:cNvSpPr>
          <p:nvPr>
            <p:ph type="dt" sz="half" idx="10"/>
          </p:nvPr>
        </p:nvSpPr>
        <p:spPr/>
        <p:txBody>
          <a:bodyPr/>
          <a:lstStyle/>
          <a:p>
            <a:fld id="{45A40FD1-0EE3-4101-8160-1422DBE4B71F}" type="datetimeFigureOut">
              <a:rPr lang="ko-KR" altLang="en-US" smtClean="0">
                <a:solidFill>
                  <a:prstClr val="black">
                    <a:tint val="75000"/>
                  </a:prstClr>
                </a:solidFill>
              </a:rPr>
              <a:pPr/>
              <a:t>2022-05-19</a:t>
            </a:fld>
            <a:endParaRPr lang="ko-KR" altLang="en-US">
              <a:solidFill>
                <a:prstClr val="black">
                  <a:tint val="75000"/>
                </a:prstClr>
              </a:solidFill>
            </a:endParaRPr>
          </a:p>
        </p:txBody>
      </p:sp>
      <p:sp>
        <p:nvSpPr>
          <p:cNvPr id="5" name="바닥글 개체 틀 4">
            <a:extLst>
              <a:ext uri="{FF2B5EF4-FFF2-40B4-BE49-F238E27FC236}">
                <a16:creationId xmlns:a16="http://schemas.microsoft.com/office/drawing/2014/main" id="{3C26852C-90C9-4502-A697-363CF824CFD0}"/>
              </a:ext>
            </a:extLst>
          </p:cNvPr>
          <p:cNvSpPr>
            <a:spLocks noGrp="1"/>
          </p:cNvSpPr>
          <p:nvPr>
            <p:ph type="ftr" sz="quarter" idx="11"/>
          </p:nvPr>
        </p:nvSpPr>
        <p:spPr/>
        <p:txBody>
          <a:bodyPr/>
          <a:lstStyle/>
          <a:p>
            <a:endParaRPr lang="ko-KR" altLang="en-US">
              <a:solidFill>
                <a:prstClr val="black">
                  <a:tint val="75000"/>
                </a:prstClr>
              </a:solidFill>
            </a:endParaRPr>
          </a:p>
        </p:txBody>
      </p:sp>
      <p:sp>
        <p:nvSpPr>
          <p:cNvPr id="6" name="슬라이드 번호 개체 틀 5">
            <a:extLst>
              <a:ext uri="{FF2B5EF4-FFF2-40B4-BE49-F238E27FC236}">
                <a16:creationId xmlns:a16="http://schemas.microsoft.com/office/drawing/2014/main" id="{DF7509D0-CCBD-406A-9D4E-6845657BBAED}"/>
              </a:ext>
            </a:extLst>
          </p:cNvPr>
          <p:cNvSpPr>
            <a:spLocks noGrp="1"/>
          </p:cNvSpPr>
          <p:nvPr>
            <p:ph type="sldNum" sz="quarter" idx="12"/>
          </p:nvPr>
        </p:nvSpPr>
        <p:spPr/>
        <p:txBody>
          <a:bodyPr/>
          <a:lstStyle/>
          <a:p>
            <a:fld id="{A304987C-29F7-432B-B883-ED8D01B47793}"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31070963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CEF73EF-188B-4B17-B08F-D30E80C308D0}"/>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DD7DD2CA-F9BF-47A8-9D27-757556FD1CE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DE78A1FB-ABBF-480D-AC6C-9BB1AEF9789B}"/>
              </a:ext>
            </a:extLst>
          </p:cNvPr>
          <p:cNvSpPr>
            <a:spLocks noGrp="1"/>
          </p:cNvSpPr>
          <p:nvPr>
            <p:ph type="dt" sz="half" idx="10"/>
          </p:nvPr>
        </p:nvSpPr>
        <p:spPr/>
        <p:txBody>
          <a:bodyPr/>
          <a:lstStyle/>
          <a:p>
            <a:fld id="{45A40FD1-0EE3-4101-8160-1422DBE4B71F}" type="datetimeFigureOut">
              <a:rPr lang="ko-KR" altLang="en-US" smtClean="0">
                <a:solidFill>
                  <a:prstClr val="black">
                    <a:tint val="75000"/>
                  </a:prstClr>
                </a:solidFill>
              </a:rPr>
              <a:pPr/>
              <a:t>2022-05-19</a:t>
            </a:fld>
            <a:endParaRPr lang="ko-KR" altLang="en-US">
              <a:solidFill>
                <a:prstClr val="black">
                  <a:tint val="75000"/>
                </a:prstClr>
              </a:solidFill>
            </a:endParaRPr>
          </a:p>
        </p:txBody>
      </p:sp>
      <p:sp>
        <p:nvSpPr>
          <p:cNvPr id="5" name="바닥글 개체 틀 4">
            <a:extLst>
              <a:ext uri="{FF2B5EF4-FFF2-40B4-BE49-F238E27FC236}">
                <a16:creationId xmlns:a16="http://schemas.microsoft.com/office/drawing/2014/main" id="{6384247E-1D11-4A19-BDDF-E157A205B45F}"/>
              </a:ext>
            </a:extLst>
          </p:cNvPr>
          <p:cNvSpPr>
            <a:spLocks noGrp="1"/>
          </p:cNvSpPr>
          <p:nvPr>
            <p:ph type="ftr" sz="quarter" idx="11"/>
          </p:nvPr>
        </p:nvSpPr>
        <p:spPr/>
        <p:txBody>
          <a:bodyPr/>
          <a:lstStyle/>
          <a:p>
            <a:endParaRPr lang="ko-KR" altLang="en-US">
              <a:solidFill>
                <a:prstClr val="black">
                  <a:tint val="75000"/>
                </a:prstClr>
              </a:solidFill>
            </a:endParaRPr>
          </a:p>
        </p:txBody>
      </p:sp>
      <p:sp>
        <p:nvSpPr>
          <p:cNvPr id="6" name="슬라이드 번호 개체 틀 5">
            <a:extLst>
              <a:ext uri="{FF2B5EF4-FFF2-40B4-BE49-F238E27FC236}">
                <a16:creationId xmlns:a16="http://schemas.microsoft.com/office/drawing/2014/main" id="{124EC815-B6FC-4BDE-910C-F8015ED4AD75}"/>
              </a:ext>
            </a:extLst>
          </p:cNvPr>
          <p:cNvSpPr>
            <a:spLocks noGrp="1"/>
          </p:cNvSpPr>
          <p:nvPr>
            <p:ph type="sldNum" sz="quarter" idx="12"/>
          </p:nvPr>
        </p:nvSpPr>
        <p:spPr/>
        <p:txBody>
          <a:bodyPr/>
          <a:lstStyle/>
          <a:p>
            <a:fld id="{A304987C-29F7-432B-B883-ED8D01B47793}"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30986690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4DAEB91-29AA-4ACC-BDCF-960470FCA5A1}"/>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256B0E51-7DC0-45B6-8306-D8167F5CB7C8}"/>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F7CB78CC-8798-4261-B4B1-60B4C54377A7}"/>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79594384-5734-4FC8-928A-E1641354A126}"/>
              </a:ext>
            </a:extLst>
          </p:cNvPr>
          <p:cNvSpPr>
            <a:spLocks noGrp="1"/>
          </p:cNvSpPr>
          <p:nvPr>
            <p:ph type="dt" sz="half" idx="10"/>
          </p:nvPr>
        </p:nvSpPr>
        <p:spPr/>
        <p:txBody>
          <a:bodyPr/>
          <a:lstStyle/>
          <a:p>
            <a:fld id="{45A40FD1-0EE3-4101-8160-1422DBE4B71F}" type="datetimeFigureOut">
              <a:rPr lang="ko-KR" altLang="en-US" smtClean="0">
                <a:solidFill>
                  <a:prstClr val="black">
                    <a:tint val="75000"/>
                  </a:prstClr>
                </a:solidFill>
              </a:rPr>
              <a:pPr/>
              <a:t>2022-05-19</a:t>
            </a:fld>
            <a:endParaRPr lang="ko-KR" altLang="en-US">
              <a:solidFill>
                <a:prstClr val="black">
                  <a:tint val="75000"/>
                </a:prstClr>
              </a:solidFill>
            </a:endParaRPr>
          </a:p>
        </p:txBody>
      </p:sp>
      <p:sp>
        <p:nvSpPr>
          <p:cNvPr id="6" name="바닥글 개체 틀 5">
            <a:extLst>
              <a:ext uri="{FF2B5EF4-FFF2-40B4-BE49-F238E27FC236}">
                <a16:creationId xmlns:a16="http://schemas.microsoft.com/office/drawing/2014/main" id="{282301C0-6908-48C0-8957-C8B3F4594C5A}"/>
              </a:ext>
            </a:extLst>
          </p:cNvPr>
          <p:cNvSpPr>
            <a:spLocks noGrp="1"/>
          </p:cNvSpPr>
          <p:nvPr>
            <p:ph type="ftr" sz="quarter" idx="11"/>
          </p:nvPr>
        </p:nvSpPr>
        <p:spPr/>
        <p:txBody>
          <a:bodyPr/>
          <a:lstStyle/>
          <a:p>
            <a:endParaRPr lang="ko-KR" altLang="en-US">
              <a:solidFill>
                <a:prstClr val="black">
                  <a:tint val="75000"/>
                </a:prstClr>
              </a:solidFill>
            </a:endParaRPr>
          </a:p>
        </p:txBody>
      </p:sp>
      <p:sp>
        <p:nvSpPr>
          <p:cNvPr id="7" name="슬라이드 번호 개체 틀 6">
            <a:extLst>
              <a:ext uri="{FF2B5EF4-FFF2-40B4-BE49-F238E27FC236}">
                <a16:creationId xmlns:a16="http://schemas.microsoft.com/office/drawing/2014/main" id="{507DD8FE-7741-412F-947D-7A7079F48607}"/>
              </a:ext>
            </a:extLst>
          </p:cNvPr>
          <p:cNvSpPr>
            <a:spLocks noGrp="1"/>
          </p:cNvSpPr>
          <p:nvPr>
            <p:ph type="sldNum" sz="quarter" idx="12"/>
          </p:nvPr>
        </p:nvSpPr>
        <p:spPr/>
        <p:txBody>
          <a:bodyPr/>
          <a:lstStyle/>
          <a:p>
            <a:fld id="{A304987C-29F7-432B-B883-ED8D01B47793}"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12367117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BD6DFD1-B640-4CC6-A759-6C7981C5CD61}"/>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25B2A237-7572-46BD-9502-829F6C0AD4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81AE9732-B570-4506-BDA6-0AB39D453684}"/>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A289407D-7DA6-4293-A426-38DF9B2116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F239549F-370A-4671-B1BB-79655CC6CB8C}"/>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A86D9E62-97AA-41F8-B69B-6CD691CF0E2A}"/>
              </a:ext>
            </a:extLst>
          </p:cNvPr>
          <p:cNvSpPr>
            <a:spLocks noGrp="1"/>
          </p:cNvSpPr>
          <p:nvPr>
            <p:ph type="dt" sz="half" idx="10"/>
          </p:nvPr>
        </p:nvSpPr>
        <p:spPr/>
        <p:txBody>
          <a:bodyPr/>
          <a:lstStyle/>
          <a:p>
            <a:fld id="{45A40FD1-0EE3-4101-8160-1422DBE4B71F}" type="datetimeFigureOut">
              <a:rPr lang="ko-KR" altLang="en-US" smtClean="0">
                <a:solidFill>
                  <a:prstClr val="black">
                    <a:tint val="75000"/>
                  </a:prstClr>
                </a:solidFill>
              </a:rPr>
              <a:pPr/>
              <a:t>2022-05-19</a:t>
            </a:fld>
            <a:endParaRPr lang="ko-KR" altLang="en-US">
              <a:solidFill>
                <a:prstClr val="black">
                  <a:tint val="75000"/>
                </a:prstClr>
              </a:solidFill>
            </a:endParaRPr>
          </a:p>
        </p:txBody>
      </p:sp>
      <p:sp>
        <p:nvSpPr>
          <p:cNvPr id="8" name="바닥글 개체 틀 7">
            <a:extLst>
              <a:ext uri="{FF2B5EF4-FFF2-40B4-BE49-F238E27FC236}">
                <a16:creationId xmlns:a16="http://schemas.microsoft.com/office/drawing/2014/main" id="{F41D3FC0-561B-4DE4-AA99-9DB56EC6B344}"/>
              </a:ext>
            </a:extLst>
          </p:cNvPr>
          <p:cNvSpPr>
            <a:spLocks noGrp="1"/>
          </p:cNvSpPr>
          <p:nvPr>
            <p:ph type="ftr" sz="quarter" idx="11"/>
          </p:nvPr>
        </p:nvSpPr>
        <p:spPr/>
        <p:txBody>
          <a:bodyPr/>
          <a:lstStyle/>
          <a:p>
            <a:endParaRPr lang="ko-KR" altLang="en-US">
              <a:solidFill>
                <a:prstClr val="black">
                  <a:tint val="75000"/>
                </a:prstClr>
              </a:solidFill>
            </a:endParaRPr>
          </a:p>
        </p:txBody>
      </p:sp>
      <p:sp>
        <p:nvSpPr>
          <p:cNvPr id="9" name="슬라이드 번호 개체 틀 8">
            <a:extLst>
              <a:ext uri="{FF2B5EF4-FFF2-40B4-BE49-F238E27FC236}">
                <a16:creationId xmlns:a16="http://schemas.microsoft.com/office/drawing/2014/main" id="{AD0040F2-99C5-450C-9966-5D00290EBF69}"/>
              </a:ext>
            </a:extLst>
          </p:cNvPr>
          <p:cNvSpPr>
            <a:spLocks noGrp="1"/>
          </p:cNvSpPr>
          <p:nvPr>
            <p:ph type="sldNum" sz="quarter" idx="12"/>
          </p:nvPr>
        </p:nvSpPr>
        <p:spPr/>
        <p:txBody>
          <a:bodyPr/>
          <a:lstStyle/>
          <a:p>
            <a:fld id="{A304987C-29F7-432B-B883-ED8D01B47793}"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39338978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6E337C1-8281-4F6E-9A31-EBE388C3C82F}"/>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00EA4B32-9135-4223-8DE6-887D2743405B}"/>
              </a:ext>
            </a:extLst>
          </p:cNvPr>
          <p:cNvSpPr>
            <a:spLocks noGrp="1"/>
          </p:cNvSpPr>
          <p:nvPr>
            <p:ph type="dt" sz="half" idx="10"/>
          </p:nvPr>
        </p:nvSpPr>
        <p:spPr/>
        <p:txBody>
          <a:bodyPr/>
          <a:lstStyle/>
          <a:p>
            <a:fld id="{45A40FD1-0EE3-4101-8160-1422DBE4B71F}" type="datetimeFigureOut">
              <a:rPr lang="ko-KR" altLang="en-US" smtClean="0">
                <a:solidFill>
                  <a:prstClr val="black">
                    <a:tint val="75000"/>
                  </a:prstClr>
                </a:solidFill>
              </a:rPr>
              <a:pPr/>
              <a:t>2022-05-19</a:t>
            </a:fld>
            <a:endParaRPr lang="ko-KR" altLang="en-US">
              <a:solidFill>
                <a:prstClr val="black">
                  <a:tint val="75000"/>
                </a:prstClr>
              </a:solidFill>
            </a:endParaRPr>
          </a:p>
        </p:txBody>
      </p:sp>
      <p:sp>
        <p:nvSpPr>
          <p:cNvPr id="4" name="바닥글 개체 틀 3">
            <a:extLst>
              <a:ext uri="{FF2B5EF4-FFF2-40B4-BE49-F238E27FC236}">
                <a16:creationId xmlns:a16="http://schemas.microsoft.com/office/drawing/2014/main" id="{9407FC83-8D70-48DB-8681-08CFD9C0DA58}"/>
              </a:ext>
            </a:extLst>
          </p:cNvPr>
          <p:cNvSpPr>
            <a:spLocks noGrp="1"/>
          </p:cNvSpPr>
          <p:nvPr>
            <p:ph type="ftr" sz="quarter" idx="11"/>
          </p:nvPr>
        </p:nvSpPr>
        <p:spPr/>
        <p:txBody>
          <a:bodyPr/>
          <a:lstStyle/>
          <a:p>
            <a:endParaRPr lang="ko-KR" altLang="en-US">
              <a:solidFill>
                <a:prstClr val="black">
                  <a:tint val="75000"/>
                </a:prstClr>
              </a:solidFill>
            </a:endParaRPr>
          </a:p>
        </p:txBody>
      </p:sp>
      <p:sp>
        <p:nvSpPr>
          <p:cNvPr id="5" name="슬라이드 번호 개체 틀 4">
            <a:extLst>
              <a:ext uri="{FF2B5EF4-FFF2-40B4-BE49-F238E27FC236}">
                <a16:creationId xmlns:a16="http://schemas.microsoft.com/office/drawing/2014/main" id="{A8FC15EC-BCCB-4B82-A94C-FABC63DF674F}"/>
              </a:ext>
            </a:extLst>
          </p:cNvPr>
          <p:cNvSpPr>
            <a:spLocks noGrp="1"/>
          </p:cNvSpPr>
          <p:nvPr>
            <p:ph type="sldNum" sz="quarter" idx="12"/>
          </p:nvPr>
        </p:nvSpPr>
        <p:spPr/>
        <p:txBody>
          <a:bodyPr/>
          <a:lstStyle/>
          <a:p>
            <a:fld id="{A304987C-29F7-432B-B883-ED8D01B47793}"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3168138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2B9F9692-5462-4439-80C8-B7E337FC9AC3}"/>
              </a:ext>
            </a:extLst>
          </p:cNvPr>
          <p:cNvSpPr>
            <a:spLocks noGrp="1"/>
          </p:cNvSpPr>
          <p:nvPr>
            <p:ph type="dt" sz="half" idx="10"/>
          </p:nvPr>
        </p:nvSpPr>
        <p:spPr/>
        <p:txBody>
          <a:bodyPr/>
          <a:lstStyle/>
          <a:p>
            <a:fld id="{45A40FD1-0EE3-4101-8160-1422DBE4B71F}" type="datetimeFigureOut">
              <a:rPr lang="ko-KR" altLang="en-US" smtClean="0">
                <a:solidFill>
                  <a:prstClr val="black">
                    <a:tint val="75000"/>
                  </a:prstClr>
                </a:solidFill>
              </a:rPr>
              <a:pPr/>
              <a:t>2022-05-19</a:t>
            </a:fld>
            <a:endParaRPr lang="ko-KR" altLang="en-US">
              <a:solidFill>
                <a:prstClr val="black">
                  <a:tint val="75000"/>
                </a:prstClr>
              </a:solidFill>
            </a:endParaRPr>
          </a:p>
        </p:txBody>
      </p:sp>
      <p:sp>
        <p:nvSpPr>
          <p:cNvPr id="3" name="바닥글 개체 틀 2">
            <a:extLst>
              <a:ext uri="{FF2B5EF4-FFF2-40B4-BE49-F238E27FC236}">
                <a16:creationId xmlns:a16="http://schemas.microsoft.com/office/drawing/2014/main" id="{94CA042D-EBC0-437C-A819-521611A545F2}"/>
              </a:ext>
            </a:extLst>
          </p:cNvPr>
          <p:cNvSpPr>
            <a:spLocks noGrp="1"/>
          </p:cNvSpPr>
          <p:nvPr>
            <p:ph type="ftr" sz="quarter" idx="11"/>
          </p:nvPr>
        </p:nvSpPr>
        <p:spPr/>
        <p:txBody>
          <a:bodyPr/>
          <a:lstStyle/>
          <a:p>
            <a:endParaRPr lang="ko-KR" altLang="en-US">
              <a:solidFill>
                <a:prstClr val="black">
                  <a:tint val="75000"/>
                </a:prstClr>
              </a:solidFill>
            </a:endParaRPr>
          </a:p>
        </p:txBody>
      </p:sp>
      <p:sp>
        <p:nvSpPr>
          <p:cNvPr id="4" name="슬라이드 번호 개체 틀 3">
            <a:extLst>
              <a:ext uri="{FF2B5EF4-FFF2-40B4-BE49-F238E27FC236}">
                <a16:creationId xmlns:a16="http://schemas.microsoft.com/office/drawing/2014/main" id="{A2415CDA-0D1F-49BD-8381-21C3BEFD5A98}"/>
              </a:ext>
            </a:extLst>
          </p:cNvPr>
          <p:cNvSpPr>
            <a:spLocks noGrp="1"/>
          </p:cNvSpPr>
          <p:nvPr>
            <p:ph type="sldNum" sz="quarter" idx="12"/>
          </p:nvPr>
        </p:nvSpPr>
        <p:spPr/>
        <p:txBody>
          <a:bodyPr/>
          <a:lstStyle/>
          <a:p>
            <a:fld id="{A304987C-29F7-432B-B883-ED8D01B47793}"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2423198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A6F10D4-8D29-48C2-ADF0-92316E2C8E4E}"/>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BBBA3CD3-DE79-4260-873A-FEDE5C678F8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319C6BD2-52A1-4155-9D55-1D847772EA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982A3511-0B13-4D97-937C-07365FBADAEA}"/>
              </a:ext>
            </a:extLst>
          </p:cNvPr>
          <p:cNvSpPr>
            <a:spLocks noGrp="1"/>
          </p:cNvSpPr>
          <p:nvPr>
            <p:ph type="dt" sz="half" idx="10"/>
          </p:nvPr>
        </p:nvSpPr>
        <p:spPr/>
        <p:txBody>
          <a:bodyPr/>
          <a:lstStyle/>
          <a:p>
            <a:fld id="{45A40FD1-0EE3-4101-8160-1422DBE4B71F}" type="datetimeFigureOut">
              <a:rPr lang="ko-KR" altLang="en-US" smtClean="0">
                <a:solidFill>
                  <a:prstClr val="black">
                    <a:tint val="75000"/>
                  </a:prstClr>
                </a:solidFill>
              </a:rPr>
              <a:pPr/>
              <a:t>2022-05-19</a:t>
            </a:fld>
            <a:endParaRPr lang="ko-KR" altLang="en-US">
              <a:solidFill>
                <a:prstClr val="black">
                  <a:tint val="75000"/>
                </a:prstClr>
              </a:solidFill>
            </a:endParaRPr>
          </a:p>
        </p:txBody>
      </p:sp>
      <p:sp>
        <p:nvSpPr>
          <p:cNvPr id="6" name="바닥글 개체 틀 5">
            <a:extLst>
              <a:ext uri="{FF2B5EF4-FFF2-40B4-BE49-F238E27FC236}">
                <a16:creationId xmlns:a16="http://schemas.microsoft.com/office/drawing/2014/main" id="{54C805B4-20AF-4A3C-B131-E1D9FFBB024D}"/>
              </a:ext>
            </a:extLst>
          </p:cNvPr>
          <p:cNvSpPr>
            <a:spLocks noGrp="1"/>
          </p:cNvSpPr>
          <p:nvPr>
            <p:ph type="ftr" sz="quarter" idx="11"/>
          </p:nvPr>
        </p:nvSpPr>
        <p:spPr/>
        <p:txBody>
          <a:bodyPr/>
          <a:lstStyle/>
          <a:p>
            <a:endParaRPr lang="ko-KR" altLang="en-US">
              <a:solidFill>
                <a:prstClr val="black">
                  <a:tint val="75000"/>
                </a:prstClr>
              </a:solidFill>
            </a:endParaRPr>
          </a:p>
        </p:txBody>
      </p:sp>
      <p:sp>
        <p:nvSpPr>
          <p:cNvPr id="7" name="슬라이드 번호 개체 틀 6">
            <a:extLst>
              <a:ext uri="{FF2B5EF4-FFF2-40B4-BE49-F238E27FC236}">
                <a16:creationId xmlns:a16="http://schemas.microsoft.com/office/drawing/2014/main" id="{89C705FC-2895-472A-B6FD-C2434624BB3B}"/>
              </a:ext>
            </a:extLst>
          </p:cNvPr>
          <p:cNvSpPr>
            <a:spLocks noGrp="1"/>
          </p:cNvSpPr>
          <p:nvPr>
            <p:ph type="sldNum" sz="quarter" idx="12"/>
          </p:nvPr>
        </p:nvSpPr>
        <p:spPr/>
        <p:txBody>
          <a:bodyPr/>
          <a:lstStyle/>
          <a:p>
            <a:fld id="{A304987C-29F7-432B-B883-ED8D01B47793}"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12062331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C00D820-915B-4802-8C2E-FF7CA967E012}"/>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10CF9849-20D0-417A-99C8-099DF39939A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144A7754-54E7-4123-8C5E-1B05B517B5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3AFFF3F1-9632-4E06-BAB7-312343416AE9}"/>
              </a:ext>
            </a:extLst>
          </p:cNvPr>
          <p:cNvSpPr>
            <a:spLocks noGrp="1"/>
          </p:cNvSpPr>
          <p:nvPr>
            <p:ph type="dt" sz="half" idx="10"/>
          </p:nvPr>
        </p:nvSpPr>
        <p:spPr/>
        <p:txBody>
          <a:bodyPr/>
          <a:lstStyle/>
          <a:p>
            <a:fld id="{45A40FD1-0EE3-4101-8160-1422DBE4B71F}" type="datetimeFigureOut">
              <a:rPr lang="ko-KR" altLang="en-US" smtClean="0">
                <a:solidFill>
                  <a:prstClr val="black">
                    <a:tint val="75000"/>
                  </a:prstClr>
                </a:solidFill>
              </a:rPr>
              <a:pPr/>
              <a:t>2022-05-19</a:t>
            </a:fld>
            <a:endParaRPr lang="ko-KR" altLang="en-US">
              <a:solidFill>
                <a:prstClr val="black">
                  <a:tint val="75000"/>
                </a:prstClr>
              </a:solidFill>
            </a:endParaRPr>
          </a:p>
        </p:txBody>
      </p:sp>
      <p:sp>
        <p:nvSpPr>
          <p:cNvPr id="6" name="바닥글 개체 틀 5">
            <a:extLst>
              <a:ext uri="{FF2B5EF4-FFF2-40B4-BE49-F238E27FC236}">
                <a16:creationId xmlns:a16="http://schemas.microsoft.com/office/drawing/2014/main" id="{5F23D6B1-934F-4B4D-9E4F-5AE9E873CB6E}"/>
              </a:ext>
            </a:extLst>
          </p:cNvPr>
          <p:cNvSpPr>
            <a:spLocks noGrp="1"/>
          </p:cNvSpPr>
          <p:nvPr>
            <p:ph type="ftr" sz="quarter" idx="11"/>
          </p:nvPr>
        </p:nvSpPr>
        <p:spPr/>
        <p:txBody>
          <a:bodyPr/>
          <a:lstStyle/>
          <a:p>
            <a:endParaRPr lang="ko-KR" altLang="en-US">
              <a:solidFill>
                <a:prstClr val="black">
                  <a:tint val="75000"/>
                </a:prstClr>
              </a:solidFill>
            </a:endParaRPr>
          </a:p>
        </p:txBody>
      </p:sp>
      <p:sp>
        <p:nvSpPr>
          <p:cNvPr id="7" name="슬라이드 번호 개체 틀 6">
            <a:extLst>
              <a:ext uri="{FF2B5EF4-FFF2-40B4-BE49-F238E27FC236}">
                <a16:creationId xmlns:a16="http://schemas.microsoft.com/office/drawing/2014/main" id="{B157FDD5-2092-4E16-8E7C-1CCA4719CF8A}"/>
              </a:ext>
            </a:extLst>
          </p:cNvPr>
          <p:cNvSpPr>
            <a:spLocks noGrp="1"/>
          </p:cNvSpPr>
          <p:nvPr>
            <p:ph type="sldNum" sz="quarter" idx="12"/>
          </p:nvPr>
        </p:nvSpPr>
        <p:spPr/>
        <p:txBody>
          <a:bodyPr/>
          <a:lstStyle/>
          <a:p>
            <a:fld id="{A304987C-29F7-432B-B883-ED8D01B47793}"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22455993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84C8B562-0886-4274-876D-59EFAAAE2F3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61799B9E-1CD2-4A09-9ACC-2FA1C62D7A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42A0C5B4-9399-4A5E-8DEE-54436B1EC8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A40FD1-0EE3-4101-8160-1422DBE4B71F}" type="datetimeFigureOut">
              <a:rPr lang="ko-KR" altLang="en-US" smtClean="0">
                <a:solidFill>
                  <a:prstClr val="black">
                    <a:tint val="75000"/>
                  </a:prstClr>
                </a:solidFill>
              </a:rPr>
              <a:pPr/>
              <a:t>2022-05-19</a:t>
            </a:fld>
            <a:endParaRPr lang="ko-KR" altLang="en-US">
              <a:solidFill>
                <a:prstClr val="black">
                  <a:tint val="75000"/>
                </a:prstClr>
              </a:solidFill>
            </a:endParaRPr>
          </a:p>
        </p:txBody>
      </p:sp>
      <p:sp>
        <p:nvSpPr>
          <p:cNvPr id="5" name="바닥글 개체 틀 4">
            <a:extLst>
              <a:ext uri="{FF2B5EF4-FFF2-40B4-BE49-F238E27FC236}">
                <a16:creationId xmlns:a16="http://schemas.microsoft.com/office/drawing/2014/main" id="{F5B2B9FF-C0C5-4E9E-A76A-AF0745E2D88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solidFill>
                <a:prstClr val="black">
                  <a:tint val="75000"/>
                </a:prstClr>
              </a:solidFill>
            </a:endParaRPr>
          </a:p>
        </p:txBody>
      </p:sp>
      <p:sp>
        <p:nvSpPr>
          <p:cNvPr id="6" name="슬라이드 번호 개체 틀 5">
            <a:extLst>
              <a:ext uri="{FF2B5EF4-FFF2-40B4-BE49-F238E27FC236}">
                <a16:creationId xmlns:a16="http://schemas.microsoft.com/office/drawing/2014/main" id="{E8992FE0-2D01-4365-9F95-1FF838BCEF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04987C-29F7-432B-B883-ED8D01B47793}" type="slidenum">
              <a:rPr lang="ko-KR" altLang="en-US" smtClean="0">
                <a:solidFill>
                  <a:prstClr val="black">
                    <a:tint val="75000"/>
                  </a:prstClr>
                </a:solidFill>
              </a:rPr>
              <a:pPr/>
              <a:t>‹#›</a:t>
            </a:fld>
            <a:endParaRPr lang="ko-KR" altLang="en-US">
              <a:solidFill>
                <a:prstClr val="black">
                  <a:tint val="75000"/>
                </a:prstClr>
              </a:solidFill>
            </a:endParaRPr>
          </a:p>
        </p:txBody>
      </p:sp>
    </p:spTree>
    <p:extLst>
      <p:ext uri="{BB962C8B-B14F-4D97-AF65-F5344CB8AC3E}">
        <p14:creationId xmlns:p14="http://schemas.microsoft.com/office/powerpoint/2010/main" val="19525130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shinailbo.co.kr/news/articleView.html?idxno=1395933" TargetMode="External"/><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7" Type="http://schemas.openxmlformats.org/officeDocument/2006/relationships/image" Target="../media/image2.png"/><Relationship Id="rId2" Type="http://schemas.openxmlformats.org/officeDocument/2006/relationships/image" Target="../media/image5.jp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jpg"/></Relationships>
</file>

<file path=ppt/slides/_rels/slide6.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png"/><Relationship Id="rId18" Type="http://schemas.openxmlformats.org/officeDocument/2006/relationships/image" Target="../media/image26.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png"/><Relationship Id="rId17" Type="http://schemas.openxmlformats.org/officeDocument/2006/relationships/image" Target="../media/image25.png"/><Relationship Id="rId2" Type="http://schemas.openxmlformats.org/officeDocument/2006/relationships/image" Target="../media/image10.png"/><Relationship Id="rId16" Type="http://schemas.openxmlformats.org/officeDocument/2006/relationships/image" Target="../media/image24.png"/><Relationship Id="rId20"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5" Type="http://schemas.openxmlformats.org/officeDocument/2006/relationships/image" Target="../media/image23.png"/><Relationship Id="rId10" Type="http://schemas.openxmlformats.org/officeDocument/2006/relationships/image" Target="../media/image18.png"/><Relationship Id="rId19" Type="http://schemas.openxmlformats.org/officeDocument/2006/relationships/image" Target="../media/image27.png"/><Relationship Id="rId4" Type="http://schemas.openxmlformats.org/officeDocument/2006/relationships/image" Target="../media/image12.png"/><Relationship Id="rId9" Type="http://schemas.openxmlformats.org/officeDocument/2006/relationships/image" Target="../media/image17.png"/><Relationship Id="rId14" Type="http://schemas.openxmlformats.org/officeDocument/2006/relationships/image" Target="../media/image22.png"/></Relationships>
</file>

<file path=ppt/slides/_rels/slide7.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image" Target="../media/image28.jp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image" Target="../media/image30.jp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32.jpeg"/><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EAD1"/>
        </a:solidFill>
        <a:effectLst/>
      </p:bgPr>
    </p:bg>
    <p:spTree>
      <p:nvGrpSpPr>
        <p:cNvPr id="1" name=""/>
        <p:cNvGrpSpPr/>
        <p:nvPr/>
      </p:nvGrpSpPr>
      <p:grpSpPr>
        <a:xfrm>
          <a:off x="0" y="0"/>
          <a:ext cx="0" cy="0"/>
          <a:chOff x="0" y="0"/>
          <a:chExt cx="0" cy="0"/>
        </a:xfrm>
      </p:grpSpPr>
      <p:sp>
        <p:nvSpPr>
          <p:cNvPr id="5" name="양쪽 모서리가 둥근 사각형 4"/>
          <p:cNvSpPr/>
          <p:nvPr/>
        </p:nvSpPr>
        <p:spPr>
          <a:xfrm>
            <a:off x="3590924" y="3043917"/>
            <a:ext cx="5318583" cy="3814083"/>
          </a:xfrm>
          <a:prstGeom prst="round2SameRect">
            <a:avLst>
              <a:gd name="adj1" fmla="val 5233"/>
              <a:gd name="adj2" fmla="val 0"/>
            </a:avLst>
          </a:prstGeom>
          <a:solidFill>
            <a:schemeClr val="tx1">
              <a:lumMod val="75000"/>
              <a:lumOff val="25000"/>
            </a:schemeClr>
          </a:solidFill>
          <a:ln>
            <a:noFill/>
          </a:ln>
          <a:effectLst>
            <a:outerShdw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 name="양쪽 모서리가 둥근 사각형 5"/>
          <p:cNvSpPr/>
          <p:nvPr/>
        </p:nvSpPr>
        <p:spPr>
          <a:xfrm>
            <a:off x="3657600" y="3109574"/>
            <a:ext cx="5197907" cy="3748426"/>
          </a:xfrm>
          <a:prstGeom prst="round2SameRect">
            <a:avLst>
              <a:gd name="adj1" fmla="val 4913"/>
              <a:gd name="adj2" fmla="val 0"/>
            </a:avLst>
          </a:prstGeom>
          <a:solidFill>
            <a:srgbClr val="01A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lnSpc>
                <a:spcPct val="200000"/>
              </a:lnSpc>
            </a:pPr>
            <a:r>
              <a:rPr lang="ko-KR" altLang="en-US" sz="1700">
                <a:solidFill>
                  <a:prstClr val="white"/>
                </a:solidFill>
              </a:rPr>
              <a:t>소프트웨어캡스톤디자인</a:t>
            </a:r>
            <a:endParaRPr lang="ko-KR" altLang="en-US" sz="1700" dirty="0">
              <a:solidFill>
                <a:prstClr val="white"/>
              </a:solidFill>
            </a:endParaRPr>
          </a:p>
        </p:txBody>
      </p:sp>
      <p:sp>
        <p:nvSpPr>
          <p:cNvPr id="7" name="직사각형 6"/>
          <p:cNvSpPr/>
          <p:nvPr/>
        </p:nvSpPr>
        <p:spPr>
          <a:xfrm>
            <a:off x="3657600" y="3763918"/>
            <a:ext cx="5197907" cy="30940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0">
              <a:lnSpc>
                <a:spcPct val="150000"/>
              </a:lnSpc>
              <a:defRPr/>
            </a:pPr>
            <a:r>
              <a:rPr lang="ko-KR" altLang="en-US" sz="3200" b="1" i="1" kern="0">
                <a:solidFill>
                  <a:prstClr val="black">
                    <a:lumMod val="75000"/>
                    <a:lumOff val="25000"/>
                  </a:prstClr>
                </a:solidFill>
              </a:rPr>
              <a:t>파라노이드 팀</a:t>
            </a:r>
            <a:endParaRPr lang="en-US" altLang="ko-KR" sz="3200" b="1" i="1" kern="0">
              <a:solidFill>
                <a:prstClr val="black">
                  <a:lumMod val="75000"/>
                  <a:lumOff val="25000"/>
                </a:prstClr>
              </a:solidFill>
            </a:endParaRPr>
          </a:p>
          <a:p>
            <a:pPr latinLnBrk="0">
              <a:lnSpc>
                <a:spcPct val="150000"/>
              </a:lnSpc>
              <a:defRPr/>
            </a:pPr>
            <a:r>
              <a:rPr lang="ko-KR" altLang="en-US" sz="1500" b="1" kern="0">
                <a:solidFill>
                  <a:prstClr val="black">
                    <a:lumMod val="75000"/>
                    <a:lumOff val="25000"/>
                  </a:prstClr>
                </a:solidFill>
              </a:rPr>
              <a:t>                    콘텐츠 </a:t>
            </a:r>
            <a:r>
              <a:rPr lang="en-US" altLang="ko-KR" sz="1500" b="1" kern="0">
                <a:solidFill>
                  <a:prstClr val="black">
                    <a:lumMod val="75000"/>
                    <a:lumOff val="25000"/>
                  </a:prstClr>
                </a:solidFill>
              </a:rPr>
              <a:t>IT 20145329 </a:t>
            </a:r>
            <a:r>
              <a:rPr lang="ko-KR" altLang="en-US" sz="1500" b="1" kern="0">
                <a:solidFill>
                  <a:prstClr val="black">
                    <a:lumMod val="75000"/>
                    <a:lumOff val="25000"/>
                  </a:prstClr>
                </a:solidFill>
              </a:rPr>
              <a:t>오장호</a:t>
            </a:r>
            <a:endParaRPr lang="en-US" altLang="ko-KR" sz="1500" b="1" kern="0">
              <a:solidFill>
                <a:prstClr val="black">
                  <a:lumMod val="75000"/>
                  <a:lumOff val="25000"/>
                </a:prstClr>
              </a:solidFill>
            </a:endParaRPr>
          </a:p>
          <a:p>
            <a:pPr latinLnBrk="0">
              <a:lnSpc>
                <a:spcPct val="150000"/>
              </a:lnSpc>
              <a:defRPr/>
            </a:pPr>
            <a:r>
              <a:rPr lang="ko-KR" altLang="en-US" sz="1500" b="1" kern="0">
                <a:solidFill>
                  <a:prstClr val="black">
                    <a:lumMod val="75000"/>
                    <a:lumOff val="25000"/>
                  </a:prstClr>
                </a:solidFill>
              </a:rPr>
              <a:t>                    콘텐츠 </a:t>
            </a:r>
            <a:r>
              <a:rPr lang="en-US" altLang="ko-KR" sz="1500" b="1" kern="0">
                <a:solidFill>
                  <a:prstClr val="black">
                    <a:lumMod val="75000"/>
                    <a:lumOff val="25000"/>
                  </a:prstClr>
                </a:solidFill>
              </a:rPr>
              <a:t>IT 20145350 </a:t>
            </a:r>
            <a:r>
              <a:rPr lang="ko-KR" altLang="en-US" sz="1500" b="1" kern="0">
                <a:solidFill>
                  <a:prstClr val="black">
                    <a:lumMod val="75000"/>
                    <a:lumOff val="25000"/>
                  </a:prstClr>
                </a:solidFill>
              </a:rPr>
              <a:t>한규성</a:t>
            </a:r>
            <a:endParaRPr lang="en-US" altLang="ko-KR" sz="1500" b="1" kern="0">
              <a:solidFill>
                <a:prstClr val="black">
                  <a:lumMod val="75000"/>
                  <a:lumOff val="25000"/>
                </a:prstClr>
              </a:solidFill>
            </a:endParaRPr>
          </a:p>
          <a:p>
            <a:pPr latinLnBrk="0">
              <a:lnSpc>
                <a:spcPct val="150000"/>
              </a:lnSpc>
              <a:defRPr/>
            </a:pPr>
            <a:r>
              <a:rPr lang="ko-KR" altLang="en-US" sz="1500" b="1" kern="0">
                <a:solidFill>
                  <a:prstClr val="black">
                    <a:lumMod val="75000"/>
                    <a:lumOff val="25000"/>
                  </a:prstClr>
                </a:solidFill>
              </a:rPr>
              <a:t>                    콘텐츠 </a:t>
            </a:r>
            <a:r>
              <a:rPr lang="en-US" altLang="ko-KR" sz="1500" b="1" kern="0">
                <a:solidFill>
                  <a:prstClr val="black">
                    <a:lumMod val="75000"/>
                    <a:lumOff val="25000"/>
                  </a:prstClr>
                </a:solidFill>
              </a:rPr>
              <a:t>IT 20175332 </a:t>
            </a:r>
            <a:r>
              <a:rPr lang="ko-KR" altLang="en-US" sz="1500" b="1" kern="0">
                <a:solidFill>
                  <a:prstClr val="black">
                    <a:lumMod val="75000"/>
                    <a:lumOff val="25000"/>
                  </a:prstClr>
                </a:solidFill>
              </a:rPr>
              <a:t>이충희</a:t>
            </a:r>
            <a:endParaRPr lang="en-US" altLang="ko-KR" sz="1500" b="1" kern="0">
              <a:solidFill>
                <a:prstClr val="black">
                  <a:lumMod val="75000"/>
                  <a:lumOff val="25000"/>
                </a:prstClr>
              </a:solidFill>
            </a:endParaRPr>
          </a:p>
          <a:p>
            <a:pPr latinLnBrk="0">
              <a:lnSpc>
                <a:spcPct val="150000"/>
              </a:lnSpc>
              <a:defRPr/>
            </a:pPr>
            <a:r>
              <a:rPr lang="ko-KR" altLang="en-US" sz="1500" b="1" kern="0">
                <a:solidFill>
                  <a:prstClr val="black">
                    <a:lumMod val="75000"/>
                    <a:lumOff val="25000"/>
                  </a:prstClr>
                </a:solidFill>
              </a:rPr>
              <a:t>                    콘텐츠 </a:t>
            </a:r>
            <a:r>
              <a:rPr lang="en-US" altLang="ko-KR" sz="1500" b="1" kern="0">
                <a:solidFill>
                  <a:prstClr val="black">
                    <a:lumMod val="75000"/>
                    <a:lumOff val="25000"/>
                  </a:prstClr>
                </a:solidFill>
              </a:rPr>
              <a:t>IT 20195124 </a:t>
            </a:r>
            <a:r>
              <a:rPr lang="ko-KR" altLang="en-US" sz="1500" b="1" kern="0">
                <a:solidFill>
                  <a:prstClr val="black">
                    <a:lumMod val="75000"/>
                    <a:lumOff val="25000"/>
                  </a:prstClr>
                </a:solidFill>
              </a:rPr>
              <a:t>김민석</a:t>
            </a:r>
            <a:endParaRPr lang="en-US" altLang="ko-KR" sz="1500" b="1" kern="0">
              <a:solidFill>
                <a:prstClr val="black">
                  <a:lumMod val="75000"/>
                  <a:lumOff val="25000"/>
                </a:prstClr>
              </a:solidFill>
            </a:endParaRPr>
          </a:p>
          <a:p>
            <a:pPr latinLnBrk="0">
              <a:lnSpc>
                <a:spcPct val="150000"/>
              </a:lnSpc>
              <a:defRPr/>
            </a:pPr>
            <a:r>
              <a:rPr lang="ko-KR" altLang="en-US" sz="1500" b="1" kern="0">
                <a:solidFill>
                  <a:prstClr val="black">
                    <a:lumMod val="75000"/>
                    <a:lumOff val="25000"/>
                  </a:prstClr>
                </a:solidFill>
              </a:rPr>
              <a:t>                    경영학과 </a:t>
            </a:r>
            <a:r>
              <a:rPr lang="en-US" altLang="ko-KR" sz="1500" b="1" kern="0">
                <a:solidFill>
                  <a:prstClr val="black">
                    <a:lumMod val="75000"/>
                    <a:lumOff val="25000"/>
                  </a:prstClr>
                </a:solidFill>
              </a:rPr>
              <a:t>20193008 </a:t>
            </a:r>
            <a:r>
              <a:rPr lang="ko-KR" altLang="en-US" sz="1500" b="1" kern="0">
                <a:solidFill>
                  <a:prstClr val="black">
                    <a:lumMod val="75000"/>
                    <a:lumOff val="25000"/>
                  </a:prstClr>
                </a:solidFill>
              </a:rPr>
              <a:t>최 혁 </a:t>
            </a:r>
            <a:endParaRPr lang="en-US" altLang="ko-KR" sz="1500"/>
          </a:p>
        </p:txBody>
      </p:sp>
      <p:sp>
        <p:nvSpPr>
          <p:cNvPr id="10" name="사각형: 둥근 모서리 5">
            <a:extLst>
              <a:ext uri="{FF2B5EF4-FFF2-40B4-BE49-F238E27FC236}">
                <a16:creationId xmlns:a16="http://schemas.microsoft.com/office/drawing/2014/main" id="{29433077-90B3-4432-AB1E-87BD95D8FF5C}"/>
              </a:ext>
            </a:extLst>
          </p:cNvPr>
          <p:cNvSpPr/>
          <p:nvPr/>
        </p:nvSpPr>
        <p:spPr>
          <a:xfrm>
            <a:off x="8402799" y="2863362"/>
            <a:ext cx="573384" cy="573384"/>
          </a:xfrm>
          <a:prstGeom prst="ellipse">
            <a:avLst/>
          </a:prstGeom>
          <a:gradFill flip="none" rotWithShape="1">
            <a:gsLst>
              <a:gs pos="0">
                <a:srgbClr val="01A7CE"/>
              </a:gs>
              <a:gs pos="100000">
                <a:srgbClr val="00D0AC"/>
              </a:gs>
            </a:gsLst>
            <a:path path="circle">
              <a:fillToRect l="100000" t="100000"/>
            </a:path>
            <a:tileRect r="-100000" b="-10000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16000" rtlCol="0" anchor="ctr"/>
          <a:lstStyle/>
          <a:p>
            <a:pPr>
              <a:defRPr/>
            </a:pPr>
            <a:endParaRPr lang="en-US" altLang="ko-KR" sz="400" kern="0" dirty="0">
              <a:solidFill>
                <a:prstClr val="white"/>
              </a:solidFill>
            </a:endParaRPr>
          </a:p>
        </p:txBody>
      </p:sp>
      <p:pic>
        <p:nvPicPr>
          <p:cNvPr id="11" name="그림 10">
            <a:extLst>
              <a:ext uri="{FF2B5EF4-FFF2-40B4-BE49-F238E27FC236}">
                <a16:creationId xmlns:a16="http://schemas.microsoft.com/office/drawing/2014/main" id="{31A65D8A-4658-B64B-EDC2-DD445BE14A8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02799" y="2918104"/>
            <a:ext cx="573384" cy="463899"/>
          </a:xfrm>
          <a:prstGeom prst="rect">
            <a:avLst/>
          </a:prstGeom>
        </p:spPr>
      </p:pic>
    </p:spTree>
    <p:extLst>
      <p:ext uri="{BB962C8B-B14F-4D97-AF65-F5344CB8AC3E}">
        <p14:creationId xmlns:p14="http://schemas.microsoft.com/office/powerpoint/2010/main" val="19060049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EAD1"/>
        </a:solidFill>
        <a:effectLst/>
      </p:bgPr>
    </p:bg>
    <p:spTree>
      <p:nvGrpSpPr>
        <p:cNvPr id="1" name=""/>
        <p:cNvGrpSpPr/>
        <p:nvPr/>
      </p:nvGrpSpPr>
      <p:grpSpPr>
        <a:xfrm>
          <a:off x="0" y="0"/>
          <a:ext cx="0" cy="0"/>
          <a:chOff x="0" y="0"/>
          <a:chExt cx="0" cy="0"/>
        </a:xfrm>
      </p:grpSpPr>
      <p:sp>
        <p:nvSpPr>
          <p:cNvPr id="5" name="양쪽 모서리가 둥근 사각형 4"/>
          <p:cNvSpPr/>
          <p:nvPr/>
        </p:nvSpPr>
        <p:spPr>
          <a:xfrm>
            <a:off x="274458" y="348343"/>
            <a:ext cx="11664000" cy="6509657"/>
          </a:xfrm>
          <a:prstGeom prst="round2SameRect">
            <a:avLst>
              <a:gd name="adj1" fmla="val 5233"/>
              <a:gd name="adj2" fmla="val 0"/>
            </a:avLst>
          </a:prstGeom>
          <a:solidFill>
            <a:schemeClr val="tx1">
              <a:lumMod val="75000"/>
              <a:lumOff val="25000"/>
            </a:schemeClr>
          </a:solidFill>
          <a:ln>
            <a:noFill/>
          </a:ln>
          <a:effectLst>
            <a:outerShdw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 name="양쪽 모서리가 둥근 사각형 5"/>
          <p:cNvSpPr/>
          <p:nvPr/>
        </p:nvSpPr>
        <p:spPr>
          <a:xfrm>
            <a:off x="328458" y="414000"/>
            <a:ext cx="11556000" cy="6444000"/>
          </a:xfrm>
          <a:prstGeom prst="round2SameRect">
            <a:avLst>
              <a:gd name="adj1" fmla="val 4913"/>
              <a:gd name="adj2" fmla="val 0"/>
            </a:avLst>
          </a:prstGeom>
          <a:solidFill>
            <a:srgbClr val="01A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1" latinLnBrk="0">
              <a:defRPr/>
            </a:pPr>
            <a:r>
              <a:rPr lang="en-US" altLang="ko-KR" sz="2800" b="1" i="1" kern="0">
                <a:solidFill>
                  <a:prstClr val="white"/>
                </a:solidFill>
              </a:rPr>
              <a:t>3. </a:t>
            </a:r>
            <a:r>
              <a:rPr lang="ko-KR" altLang="en-US" sz="2800" b="1" i="1" kern="0">
                <a:solidFill>
                  <a:prstClr val="white"/>
                </a:solidFill>
              </a:rPr>
              <a:t>앞으로의 계획</a:t>
            </a:r>
            <a:endParaRPr lang="en-US" altLang="ko-KR" sz="1400" i="1" kern="0" dirty="0">
              <a:solidFill>
                <a:prstClr val="white"/>
              </a:solidFill>
            </a:endParaRPr>
          </a:p>
          <a:p>
            <a:pPr algn="ctr"/>
            <a:endParaRPr lang="ko-KR" altLang="en-US" sz="1000" dirty="0">
              <a:solidFill>
                <a:prstClr val="white"/>
              </a:solidFill>
            </a:endParaRPr>
          </a:p>
        </p:txBody>
      </p:sp>
      <p:sp>
        <p:nvSpPr>
          <p:cNvPr id="7" name="직사각형 6"/>
          <p:cNvSpPr/>
          <p:nvPr/>
        </p:nvSpPr>
        <p:spPr>
          <a:xfrm>
            <a:off x="324626" y="1068343"/>
            <a:ext cx="11556000" cy="57896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0" name="사각형: 둥근 모서리 5">
            <a:extLst>
              <a:ext uri="{FF2B5EF4-FFF2-40B4-BE49-F238E27FC236}">
                <a16:creationId xmlns:a16="http://schemas.microsoft.com/office/drawing/2014/main" id="{29433077-90B3-4432-AB1E-87BD95D8FF5C}"/>
              </a:ext>
            </a:extLst>
          </p:cNvPr>
          <p:cNvSpPr/>
          <p:nvPr/>
        </p:nvSpPr>
        <p:spPr>
          <a:xfrm>
            <a:off x="11281274" y="215219"/>
            <a:ext cx="720000" cy="720000"/>
          </a:xfrm>
          <a:prstGeom prst="ellipse">
            <a:avLst/>
          </a:prstGeom>
          <a:gradFill flip="none" rotWithShape="1">
            <a:gsLst>
              <a:gs pos="0">
                <a:srgbClr val="01A7CE"/>
              </a:gs>
              <a:gs pos="100000">
                <a:srgbClr val="00D0AC"/>
              </a:gs>
            </a:gsLst>
            <a:path path="circle">
              <a:fillToRect l="100000" t="100000"/>
            </a:path>
            <a:tileRect r="-100000" b="-10000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16000" rtlCol="0" anchor="ctr"/>
          <a:lstStyle/>
          <a:p>
            <a:pPr>
              <a:defRPr/>
            </a:pPr>
            <a:endParaRPr lang="en-US" altLang="ko-KR" sz="400" kern="0" dirty="0">
              <a:solidFill>
                <a:prstClr val="white"/>
              </a:solidFill>
            </a:endParaRPr>
          </a:p>
        </p:txBody>
      </p:sp>
      <p:sp>
        <p:nvSpPr>
          <p:cNvPr id="40" name="직사각형 39">
            <a:extLst>
              <a:ext uri="{FF2B5EF4-FFF2-40B4-BE49-F238E27FC236}">
                <a16:creationId xmlns:a16="http://schemas.microsoft.com/office/drawing/2014/main" id="{3FA00699-5178-465A-9F3F-130CF1431F70}"/>
              </a:ext>
            </a:extLst>
          </p:cNvPr>
          <p:cNvSpPr/>
          <p:nvPr/>
        </p:nvSpPr>
        <p:spPr>
          <a:xfrm>
            <a:off x="420723" y="5525543"/>
            <a:ext cx="4747625" cy="481029"/>
          </a:xfrm>
          <a:prstGeom prst="rect">
            <a:avLst/>
          </a:prstGeom>
        </p:spPr>
        <p:txBody>
          <a:bodyPr wrap="square">
            <a:spAutoFit/>
          </a:bodyPr>
          <a:lstStyle/>
          <a:p>
            <a:pPr>
              <a:lnSpc>
                <a:spcPct val="150000"/>
              </a:lnSpc>
            </a:pPr>
            <a:r>
              <a:rPr lang="en-US" altLang="ko-KR" sz="900" b="1">
                <a:solidFill>
                  <a:srgbClr val="44546A">
                    <a:lumMod val="75000"/>
                  </a:srgbClr>
                </a:solidFill>
              </a:rPr>
              <a:t>* </a:t>
            </a:r>
            <a:r>
              <a:rPr lang="ko-KR" altLang="en-US" sz="900"/>
              <a:t>코로나에 막힌 집구경 ‘</a:t>
            </a:r>
            <a:r>
              <a:rPr lang="en-US" altLang="ko-KR" sz="900"/>
              <a:t>VR </a:t>
            </a:r>
            <a:r>
              <a:rPr lang="ko-KR" altLang="en-US" sz="900"/>
              <a:t>발품팔이’로 대신한다 </a:t>
            </a:r>
            <a:r>
              <a:rPr lang="en-US" altLang="ko-KR" sz="900"/>
              <a:t>/ </a:t>
            </a:r>
            <a:r>
              <a:rPr lang="ko-KR" altLang="en-US" sz="900"/>
              <a:t>출처 </a:t>
            </a:r>
            <a:r>
              <a:rPr lang="en-US" altLang="ko-KR" sz="900"/>
              <a:t>: </a:t>
            </a:r>
            <a:r>
              <a:rPr lang="ko-KR" altLang="en-US" sz="900"/>
              <a:t>한국일보</a:t>
            </a:r>
            <a:r>
              <a:rPr lang="en-US" altLang="ko-KR" sz="900"/>
              <a:t>(</a:t>
            </a:r>
            <a:r>
              <a:rPr lang="en-US" altLang="ko-KR" sz="900" b="1">
                <a:solidFill>
                  <a:srgbClr val="44546A">
                    <a:lumMod val="75000"/>
                  </a:srgbClr>
                </a:solidFill>
              </a:rPr>
              <a:t>https://www.hankookilbo.com/News/Read/202004061549732280)</a:t>
            </a:r>
            <a:endParaRPr lang="ko-KR" altLang="en-US" sz="900" dirty="0">
              <a:solidFill>
                <a:prstClr val="black">
                  <a:lumMod val="65000"/>
                  <a:lumOff val="35000"/>
                </a:prstClr>
              </a:solidFill>
            </a:endParaRPr>
          </a:p>
        </p:txBody>
      </p:sp>
      <p:sp>
        <p:nvSpPr>
          <p:cNvPr id="47" name="직사각형 46">
            <a:extLst>
              <a:ext uri="{FF2B5EF4-FFF2-40B4-BE49-F238E27FC236}">
                <a16:creationId xmlns:a16="http://schemas.microsoft.com/office/drawing/2014/main" id="{3FA00699-5178-465A-9F3F-130CF1431F70}"/>
              </a:ext>
            </a:extLst>
          </p:cNvPr>
          <p:cNvSpPr/>
          <p:nvPr/>
        </p:nvSpPr>
        <p:spPr>
          <a:xfrm>
            <a:off x="6756717" y="2264097"/>
            <a:ext cx="4469818" cy="2169825"/>
          </a:xfrm>
          <a:prstGeom prst="rect">
            <a:avLst/>
          </a:prstGeom>
        </p:spPr>
        <p:txBody>
          <a:bodyPr wrap="square">
            <a:spAutoFit/>
          </a:bodyPr>
          <a:lstStyle/>
          <a:p>
            <a:pPr>
              <a:lnSpc>
                <a:spcPct val="150000"/>
              </a:lnSpc>
            </a:pPr>
            <a:r>
              <a:rPr lang="ko-KR" altLang="en-US" sz="1000">
                <a:solidFill>
                  <a:prstClr val="black">
                    <a:lumMod val="65000"/>
                    <a:lumOff val="35000"/>
                  </a:prstClr>
                </a:solidFill>
              </a:rPr>
              <a:t> </a:t>
            </a:r>
            <a:r>
              <a:rPr lang="ko-KR" altLang="en-US" sz="1500" b="1">
                <a:solidFill>
                  <a:prstClr val="black">
                    <a:lumMod val="65000"/>
                    <a:lumOff val="35000"/>
                  </a:prstClr>
                </a:solidFill>
              </a:rPr>
              <a:t>실제 자취방을 구하는 단계에 있거나 구할 계획이 있는 주변 잠재적 소비자에게 직접 시뮬레이터 체험의 기회를 제공하는 등의 방식을 통해 피드백을 얻어 장점을 극대화하고 단점을 개선하는 방식을 통해 더욱 완성도 높은 시뮬레이터로 마무리 지을 것입니다</a:t>
            </a:r>
            <a:r>
              <a:rPr lang="en-US" altLang="ko-KR" sz="1500" b="1">
                <a:solidFill>
                  <a:prstClr val="black">
                    <a:lumMod val="65000"/>
                    <a:lumOff val="35000"/>
                  </a:prstClr>
                </a:solidFill>
              </a:rPr>
              <a:t>.</a:t>
            </a:r>
          </a:p>
        </p:txBody>
      </p:sp>
      <p:pic>
        <p:nvPicPr>
          <p:cNvPr id="1026" name="Picture 2" descr="코로나에 막힌 집구경 'VR 발품팔이'로 대신한다"/>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0297" y="1169283"/>
            <a:ext cx="5612329" cy="4314826"/>
          </a:xfrm>
          <a:prstGeom prst="rect">
            <a:avLst/>
          </a:prstGeom>
          <a:noFill/>
          <a:extLst>
            <a:ext uri="{909E8E84-426E-40DD-AFC4-6F175D3DCCD1}">
              <a14:hiddenFill xmlns:a14="http://schemas.microsoft.com/office/drawing/2010/main">
                <a:solidFill>
                  <a:srgbClr val="FFFFFF"/>
                </a:solidFill>
              </a14:hiddenFill>
            </a:ext>
          </a:extLst>
        </p:spPr>
      </p:pic>
      <p:pic>
        <p:nvPicPr>
          <p:cNvPr id="16" name="그림 15">
            <a:extLst>
              <a:ext uri="{FF2B5EF4-FFF2-40B4-BE49-F238E27FC236}">
                <a16:creationId xmlns:a16="http://schemas.microsoft.com/office/drawing/2014/main" id="{853F44A1-2C7C-3124-823D-86D26BE28D7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13108" y="311326"/>
            <a:ext cx="652350" cy="527786"/>
          </a:xfrm>
          <a:prstGeom prst="rect">
            <a:avLst/>
          </a:prstGeom>
        </p:spPr>
      </p:pic>
      <p:cxnSp>
        <p:nvCxnSpPr>
          <p:cNvPr id="11" name="직선 연결선 10">
            <a:extLst>
              <a:ext uri="{FF2B5EF4-FFF2-40B4-BE49-F238E27FC236}">
                <a16:creationId xmlns:a16="http://schemas.microsoft.com/office/drawing/2014/main" id="{5C067028-2E01-47AD-8DE6-64CBF7F2E79F}"/>
              </a:ext>
            </a:extLst>
          </p:cNvPr>
          <p:cNvCxnSpPr>
            <a:cxnSpLocks/>
          </p:cNvCxnSpPr>
          <p:nvPr/>
        </p:nvCxnSpPr>
        <p:spPr>
          <a:xfrm>
            <a:off x="6503502" y="1487129"/>
            <a:ext cx="0" cy="3600000"/>
          </a:xfrm>
          <a:prstGeom prst="line">
            <a:avLst/>
          </a:prstGeom>
          <a:ln w="19050">
            <a:solidFill>
              <a:srgbClr val="CACACA"/>
            </a:solidFill>
            <a:prstDash val="lg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14987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EAD1"/>
        </a:solidFill>
        <a:effectLst/>
      </p:bgPr>
    </p:bg>
    <p:spTree>
      <p:nvGrpSpPr>
        <p:cNvPr id="1" name=""/>
        <p:cNvGrpSpPr/>
        <p:nvPr/>
      </p:nvGrpSpPr>
      <p:grpSpPr>
        <a:xfrm>
          <a:off x="0" y="0"/>
          <a:ext cx="0" cy="0"/>
          <a:chOff x="0" y="0"/>
          <a:chExt cx="0" cy="0"/>
        </a:xfrm>
      </p:grpSpPr>
      <p:sp>
        <p:nvSpPr>
          <p:cNvPr id="5" name="양쪽 모서리가 둥근 사각형 4"/>
          <p:cNvSpPr/>
          <p:nvPr/>
        </p:nvSpPr>
        <p:spPr>
          <a:xfrm>
            <a:off x="3590924" y="3043917"/>
            <a:ext cx="5318583" cy="3814083"/>
          </a:xfrm>
          <a:prstGeom prst="round2SameRect">
            <a:avLst>
              <a:gd name="adj1" fmla="val 5233"/>
              <a:gd name="adj2" fmla="val 0"/>
            </a:avLst>
          </a:prstGeom>
          <a:solidFill>
            <a:schemeClr val="tx1">
              <a:lumMod val="75000"/>
              <a:lumOff val="25000"/>
            </a:schemeClr>
          </a:solidFill>
          <a:ln>
            <a:noFill/>
          </a:ln>
          <a:effectLst>
            <a:outerShdw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 name="양쪽 모서리가 둥근 사각형 5"/>
          <p:cNvSpPr/>
          <p:nvPr/>
        </p:nvSpPr>
        <p:spPr>
          <a:xfrm>
            <a:off x="3657600" y="3109574"/>
            <a:ext cx="5197907" cy="3748426"/>
          </a:xfrm>
          <a:prstGeom prst="round2SameRect">
            <a:avLst>
              <a:gd name="adj1" fmla="val 4913"/>
              <a:gd name="adj2" fmla="val 0"/>
            </a:avLst>
          </a:prstGeom>
          <a:solidFill>
            <a:srgbClr val="01A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lnSpc>
                <a:spcPct val="200000"/>
              </a:lnSpc>
            </a:pPr>
            <a:r>
              <a:rPr lang="ko-KR" altLang="en-US" sz="1700">
                <a:solidFill>
                  <a:prstClr val="white"/>
                </a:solidFill>
              </a:rPr>
              <a:t>소프트웨어캡스톤디자인</a:t>
            </a:r>
            <a:endParaRPr lang="ko-KR" altLang="en-US" sz="1700" dirty="0">
              <a:solidFill>
                <a:prstClr val="white"/>
              </a:solidFill>
            </a:endParaRPr>
          </a:p>
        </p:txBody>
      </p:sp>
      <p:sp>
        <p:nvSpPr>
          <p:cNvPr id="7" name="직사각형 6"/>
          <p:cNvSpPr/>
          <p:nvPr/>
        </p:nvSpPr>
        <p:spPr>
          <a:xfrm>
            <a:off x="3657600" y="3763918"/>
            <a:ext cx="5197907" cy="30940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0">
              <a:lnSpc>
                <a:spcPct val="150000"/>
              </a:lnSpc>
              <a:defRPr/>
            </a:pPr>
            <a:r>
              <a:rPr lang="ko-KR" altLang="en-US" sz="4400" b="1" i="1" kern="0">
                <a:solidFill>
                  <a:prstClr val="black">
                    <a:lumMod val="75000"/>
                    <a:lumOff val="25000"/>
                  </a:prstClr>
                </a:solidFill>
              </a:rPr>
              <a:t>감사합니다</a:t>
            </a:r>
            <a:r>
              <a:rPr lang="en-US" altLang="ko-KR" sz="4400" b="1" i="1" kern="0">
                <a:solidFill>
                  <a:prstClr val="black">
                    <a:lumMod val="75000"/>
                    <a:lumOff val="25000"/>
                  </a:prstClr>
                </a:solidFill>
              </a:rPr>
              <a:t>.</a:t>
            </a:r>
          </a:p>
          <a:p>
            <a:pPr algn="ctr" latinLnBrk="0">
              <a:lnSpc>
                <a:spcPct val="150000"/>
              </a:lnSpc>
              <a:defRPr/>
            </a:pPr>
            <a:r>
              <a:rPr lang="en-US" altLang="ko-KR" sz="4400" b="1" i="1" kern="0">
                <a:solidFill>
                  <a:prstClr val="black">
                    <a:lumMod val="75000"/>
                    <a:lumOff val="25000"/>
                  </a:prstClr>
                </a:solidFill>
              </a:rPr>
              <a:t>Q&amp;A</a:t>
            </a:r>
            <a:endParaRPr lang="en-US" altLang="ko-KR" sz="4400"/>
          </a:p>
        </p:txBody>
      </p:sp>
      <p:sp>
        <p:nvSpPr>
          <p:cNvPr id="10" name="사각형: 둥근 모서리 5">
            <a:extLst>
              <a:ext uri="{FF2B5EF4-FFF2-40B4-BE49-F238E27FC236}">
                <a16:creationId xmlns:a16="http://schemas.microsoft.com/office/drawing/2014/main" id="{29433077-90B3-4432-AB1E-87BD95D8FF5C}"/>
              </a:ext>
            </a:extLst>
          </p:cNvPr>
          <p:cNvSpPr/>
          <p:nvPr/>
        </p:nvSpPr>
        <p:spPr>
          <a:xfrm>
            <a:off x="8402799" y="2863362"/>
            <a:ext cx="573384" cy="573384"/>
          </a:xfrm>
          <a:prstGeom prst="ellipse">
            <a:avLst/>
          </a:prstGeom>
          <a:gradFill flip="none" rotWithShape="1">
            <a:gsLst>
              <a:gs pos="0">
                <a:srgbClr val="01A7CE"/>
              </a:gs>
              <a:gs pos="100000">
                <a:srgbClr val="00D0AC"/>
              </a:gs>
            </a:gsLst>
            <a:path path="circle">
              <a:fillToRect l="100000" t="100000"/>
            </a:path>
            <a:tileRect r="-100000" b="-10000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16000" rtlCol="0" anchor="ctr"/>
          <a:lstStyle/>
          <a:p>
            <a:pPr>
              <a:defRPr/>
            </a:pPr>
            <a:endParaRPr lang="en-US" altLang="ko-KR" sz="400" kern="0" dirty="0">
              <a:solidFill>
                <a:prstClr val="white"/>
              </a:solidFill>
            </a:endParaRPr>
          </a:p>
        </p:txBody>
      </p:sp>
      <p:pic>
        <p:nvPicPr>
          <p:cNvPr id="11" name="그림 10">
            <a:extLst>
              <a:ext uri="{FF2B5EF4-FFF2-40B4-BE49-F238E27FC236}">
                <a16:creationId xmlns:a16="http://schemas.microsoft.com/office/drawing/2014/main" id="{31A65D8A-4658-B64B-EDC2-DD445BE14A8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02799" y="2918104"/>
            <a:ext cx="573384" cy="463899"/>
          </a:xfrm>
          <a:prstGeom prst="rect">
            <a:avLst/>
          </a:prstGeom>
        </p:spPr>
      </p:pic>
    </p:spTree>
    <p:extLst>
      <p:ext uri="{BB962C8B-B14F-4D97-AF65-F5344CB8AC3E}">
        <p14:creationId xmlns:p14="http://schemas.microsoft.com/office/powerpoint/2010/main" val="25001786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EAD1"/>
        </a:solidFill>
        <a:effectLst/>
      </p:bgPr>
    </p:bg>
    <p:spTree>
      <p:nvGrpSpPr>
        <p:cNvPr id="1" name=""/>
        <p:cNvGrpSpPr/>
        <p:nvPr/>
      </p:nvGrpSpPr>
      <p:grpSpPr>
        <a:xfrm>
          <a:off x="0" y="0"/>
          <a:ext cx="0" cy="0"/>
          <a:chOff x="0" y="0"/>
          <a:chExt cx="0" cy="0"/>
        </a:xfrm>
      </p:grpSpPr>
      <p:sp>
        <p:nvSpPr>
          <p:cNvPr id="5" name="양쪽 모서리가 둥근 사각형 4"/>
          <p:cNvSpPr/>
          <p:nvPr/>
        </p:nvSpPr>
        <p:spPr>
          <a:xfrm>
            <a:off x="274458" y="348343"/>
            <a:ext cx="11664000" cy="6509657"/>
          </a:xfrm>
          <a:prstGeom prst="round2SameRect">
            <a:avLst>
              <a:gd name="adj1" fmla="val 5233"/>
              <a:gd name="adj2" fmla="val 0"/>
            </a:avLst>
          </a:prstGeom>
          <a:solidFill>
            <a:schemeClr val="tx1">
              <a:lumMod val="75000"/>
              <a:lumOff val="25000"/>
            </a:schemeClr>
          </a:solidFill>
          <a:ln>
            <a:noFill/>
          </a:ln>
          <a:effectLst>
            <a:outerShdw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 name="양쪽 모서리가 둥근 사각형 5"/>
          <p:cNvSpPr/>
          <p:nvPr/>
        </p:nvSpPr>
        <p:spPr>
          <a:xfrm>
            <a:off x="328458" y="414000"/>
            <a:ext cx="11556000" cy="6444000"/>
          </a:xfrm>
          <a:prstGeom prst="round2SameRect">
            <a:avLst>
              <a:gd name="adj1" fmla="val 4913"/>
              <a:gd name="adj2" fmla="val 0"/>
            </a:avLst>
          </a:prstGeom>
          <a:solidFill>
            <a:srgbClr val="01A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1" latinLnBrk="0">
              <a:defRPr/>
            </a:pPr>
            <a:r>
              <a:rPr lang="ko-KR" altLang="en-US" sz="2800" b="1" i="1" kern="0">
                <a:solidFill>
                  <a:prstClr val="white"/>
                </a:solidFill>
              </a:rPr>
              <a:t>목차</a:t>
            </a:r>
            <a:endParaRPr lang="en-US" altLang="ko-KR" sz="1400" i="1" kern="0" dirty="0">
              <a:solidFill>
                <a:prstClr val="white"/>
              </a:solidFill>
            </a:endParaRPr>
          </a:p>
          <a:p>
            <a:pPr algn="ctr"/>
            <a:endParaRPr lang="ko-KR" altLang="en-US" sz="1000" dirty="0">
              <a:solidFill>
                <a:prstClr val="white"/>
              </a:solidFill>
            </a:endParaRPr>
          </a:p>
        </p:txBody>
      </p:sp>
      <p:sp>
        <p:nvSpPr>
          <p:cNvPr id="7" name="직사각형 6"/>
          <p:cNvSpPr/>
          <p:nvPr/>
        </p:nvSpPr>
        <p:spPr>
          <a:xfrm>
            <a:off x="328458" y="1068343"/>
            <a:ext cx="11556000" cy="57896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28" name="타원 27"/>
          <p:cNvSpPr/>
          <p:nvPr/>
        </p:nvSpPr>
        <p:spPr>
          <a:xfrm>
            <a:off x="1262270" y="2017645"/>
            <a:ext cx="2924782" cy="2872408"/>
          </a:xfrm>
          <a:prstGeom prst="ellipse">
            <a:avLst/>
          </a:prstGeom>
          <a:solidFill>
            <a:schemeClr val="bg1"/>
          </a:solidFill>
          <a:ln>
            <a:solidFill>
              <a:schemeClr val="bg1">
                <a:lumMod val="85000"/>
              </a:schemeClr>
            </a:solidFill>
          </a:ln>
          <a:effectLst>
            <a:outerShdw blurRad="177800" dist="152400" dir="3600000" sx="98000" sy="98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cxnSp>
        <p:nvCxnSpPr>
          <p:cNvPr id="29" name="직선 연결선 28"/>
          <p:cNvCxnSpPr/>
          <p:nvPr/>
        </p:nvCxnSpPr>
        <p:spPr>
          <a:xfrm>
            <a:off x="1811433" y="3568443"/>
            <a:ext cx="1836000" cy="0"/>
          </a:xfrm>
          <a:prstGeom prst="line">
            <a:avLst/>
          </a:prstGeom>
          <a:ln w="25400" cap="rnd">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1955868" y="2919652"/>
            <a:ext cx="1467616" cy="523220"/>
          </a:xfrm>
          <a:prstGeom prst="rect">
            <a:avLst/>
          </a:prstGeom>
          <a:noFill/>
        </p:spPr>
        <p:txBody>
          <a:bodyPr wrap="square" rtlCol="0">
            <a:spAutoFit/>
          </a:bodyPr>
          <a:lstStyle/>
          <a:p>
            <a:pPr algn="ctr"/>
            <a:r>
              <a:rPr lang="en-US" altLang="ko-KR" sz="2800" b="1">
                <a:solidFill>
                  <a:prstClr val="black">
                    <a:lumMod val="75000"/>
                    <a:lumOff val="25000"/>
                  </a:prstClr>
                </a:solidFill>
              </a:rPr>
              <a:t>1. </a:t>
            </a:r>
            <a:r>
              <a:rPr lang="ko-KR" altLang="en-US" sz="2800" b="1">
                <a:solidFill>
                  <a:prstClr val="black">
                    <a:lumMod val="75000"/>
                    <a:lumOff val="25000"/>
                  </a:prstClr>
                </a:solidFill>
              </a:rPr>
              <a:t>개요</a:t>
            </a:r>
            <a:endParaRPr lang="en-US" altLang="ko-KR" sz="700" dirty="0">
              <a:solidFill>
                <a:prstClr val="black">
                  <a:lumMod val="75000"/>
                  <a:lumOff val="25000"/>
                </a:prstClr>
              </a:solidFill>
            </a:endParaRPr>
          </a:p>
        </p:txBody>
      </p:sp>
      <p:sp>
        <p:nvSpPr>
          <p:cNvPr id="34" name="직사각형 33">
            <a:extLst>
              <a:ext uri="{FF2B5EF4-FFF2-40B4-BE49-F238E27FC236}">
                <a16:creationId xmlns:a16="http://schemas.microsoft.com/office/drawing/2014/main" id="{3FA00699-5178-465A-9F3F-130CF1431F70}"/>
              </a:ext>
            </a:extLst>
          </p:cNvPr>
          <p:cNvSpPr/>
          <p:nvPr/>
        </p:nvSpPr>
        <p:spPr>
          <a:xfrm>
            <a:off x="1022617" y="3715143"/>
            <a:ext cx="3397986" cy="2077492"/>
          </a:xfrm>
          <a:prstGeom prst="rect">
            <a:avLst/>
          </a:prstGeom>
        </p:spPr>
        <p:txBody>
          <a:bodyPr wrap="square">
            <a:spAutoFit/>
          </a:bodyPr>
          <a:lstStyle/>
          <a:p>
            <a:pPr algn="ctr">
              <a:lnSpc>
                <a:spcPct val="150000"/>
              </a:lnSpc>
            </a:pPr>
            <a:r>
              <a:rPr lang="ko-KR" altLang="en-US" b="1">
                <a:solidFill>
                  <a:prstClr val="black">
                    <a:lumMod val="75000"/>
                    <a:lumOff val="25000"/>
                  </a:prstClr>
                </a:solidFill>
              </a:rPr>
              <a:t>개발 이유 및 목표</a:t>
            </a:r>
            <a:endParaRPr lang="en-US" altLang="ko-KR" b="1">
              <a:solidFill>
                <a:prstClr val="black">
                  <a:lumMod val="75000"/>
                  <a:lumOff val="25000"/>
                </a:prstClr>
              </a:solidFill>
            </a:endParaRPr>
          </a:p>
          <a:p>
            <a:pPr algn="ctr">
              <a:lnSpc>
                <a:spcPct val="150000"/>
              </a:lnSpc>
            </a:pPr>
            <a:endParaRPr lang="en-US" altLang="ko-KR" b="1">
              <a:solidFill>
                <a:prstClr val="black">
                  <a:lumMod val="75000"/>
                  <a:lumOff val="25000"/>
                </a:prstClr>
              </a:solidFill>
            </a:endParaRPr>
          </a:p>
          <a:p>
            <a:pPr algn="ctr">
              <a:lnSpc>
                <a:spcPct val="150000"/>
              </a:lnSpc>
            </a:pPr>
            <a:endParaRPr lang="ko-KR" altLang="en-US" b="1">
              <a:solidFill>
                <a:prstClr val="black">
                  <a:lumMod val="75000"/>
                  <a:lumOff val="25000"/>
                </a:prstClr>
              </a:solidFill>
            </a:endParaRPr>
          </a:p>
          <a:p>
            <a:pPr algn="ctr">
              <a:lnSpc>
                <a:spcPct val="150000"/>
              </a:lnSpc>
            </a:pPr>
            <a:r>
              <a:rPr lang="ko-KR" altLang="en-US" sz="1600">
                <a:solidFill>
                  <a:prstClr val="black">
                    <a:lumMod val="75000"/>
                    <a:lumOff val="25000"/>
                  </a:prstClr>
                </a:solidFill>
              </a:rPr>
              <a:t>본 프로젝트를 시작하게 된 이유와 목표</a:t>
            </a:r>
            <a:endParaRPr lang="ko-KR" altLang="en-US" sz="1600" dirty="0">
              <a:solidFill>
                <a:prstClr val="black">
                  <a:lumMod val="75000"/>
                  <a:lumOff val="25000"/>
                </a:prstClr>
              </a:solidFill>
            </a:endParaRPr>
          </a:p>
        </p:txBody>
      </p:sp>
      <p:sp>
        <p:nvSpPr>
          <p:cNvPr id="19" name="타원 18"/>
          <p:cNvSpPr/>
          <p:nvPr/>
        </p:nvSpPr>
        <p:spPr>
          <a:xfrm>
            <a:off x="4586540" y="2017644"/>
            <a:ext cx="3003997" cy="2869667"/>
          </a:xfrm>
          <a:prstGeom prst="ellipse">
            <a:avLst/>
          </a:prstGeom>
          <a:solidFill>
            <a:schemeClr val="bg1"/>
          </a:solidFill>
          <a:ln>
            <a:solidFill>
              <a:schemeClr val="bg1">
                <a:lumMod val="85000"/>
              </a:schemeClr>
            </a:solidFill>
          </a:ln>
          <a:effectLst>
            <a:outerShdw blurRad="177800" dist="152400" dir="3600000" sx="98000" sy="98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20" name="사각형: 둥근 모서리 5">
            <a:extLst>
              <a:ext uri="{FF2B5EF4-FFF2-40B4-BE49-F238E27FC236}">
                <a16:creationId xmlns:a16="http://schemas.microsoft.com/office/drawing/2014/main" id="{7F014AF5-2F0A-6DF9-0A3A-E4B3991CCFE5}"/>
              </a:ext>
            </a:extLst>
          </p:cNvPr>
          <p:cNvSpPr/>
          <p:nvPr/>
        </p:nvSpPr>
        <p:spPr>
          <a:xfrm>
            <a:off x="11281274" y="215219"/>
            <a:ext cx="720000" cy="720000"/>
          </a:xfrm>
          <a:prstGeom prst="ellipse">
            <a:avLst/>
          </a:prstGeom>
          <a:gradFill flip="none" rotWithShape="1">
            <a:gsLst>
              <a:gs pos="0">
                <a:srgbClr val="01A7CE"/>
              </a:gs>
              <a:gs pos="100000">
                <a:srgbClr val="00D0AC"/>
              </a:gs>
            </a:gsLst>
            <a:path path="circle">
              <a:fillToRect l="100000" t="100000"/>
            </a:path>
            <a:tileRect r="-100000" b="-10000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16000" rtlCol="0" anchor="ctr"/>
          <a:lstStyle/>
          <a:p>
            <a:pPr>
              <a:defRPr/>
            </a:pPr>
            <a:endParaRPr lang="en-US" altLang="ko-KR" sz="400" kern="0" dirty="0">
              <a:solidFill>
                <a:prstClr val="white"/>
              </a:solidFill>
            </a:endParaRPr>
          </a:p>
        </p:txBody>
      </p:sp>
      <p:pic>
        <p:nvPicPr>
          <p:cNvPr id="21" name="그림 20">
            <a:extLst>
              <a:ext uri="{FF2B5EF4-FFF2-40B4-BE49-F238E27FC236}">
                <a16:creationId xmlns:a16="http://schemas.microsoft.com/office/drawing/2014/main" id="{673C5931-3145-F19D-1A4F-FC61F0AEAA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13108" y="311326"/>
            <a:ext cx="652350" cy="527786"/>
          </a:xfrm>
          <a:prstGeom prst="rect">
            <a:avLst/>
          </a:prstGeom>
        </p:spPr>
      </p:pic>
      <p:sp>
        <p:nvSpPr>
          <p:cNvPr id="54" name="TextBox 53"/>
          <p:cNvSpPr txBox="1"/>
          <p:nvPr/>
        </p:nvSpPr>
        <p:spPr>
          <a:xfrm>
            <a:off x="4431715" y="2971874"/>
            <a:ext cx="3349486" cy="523220"/>
          </a:xfrm>
          <a:prstGeom prst="rect">
            <a:avLst/>
          </a:prstGeom>
          <a:noFill/>
        </p:spPr>
        <p:txBody>
          <a:bodyPr wrap="square" rtlCol="0">
            <a:spAutoFit/>
          </a:bodyPr>
          <a:lstStyle/>
          <a:p>
            <a:pPr algn="ctr"/>
            <a:r>
              <a:rPr lang="en-US" altLang="ko-KR" sz="2800" b="1">
                <a:solidFill>
                  <a:prstClr val="black">
                    <a:lumMod val="75000"/>
                    <a:lumOff val="25000"/>
                  </a:prstClr>
                </a:solidFill>
              </a:rPr>
              <a:t>2. </a:t>
            </a:r>
            <a:r>
              <a:rPr lang="ko-KR" altLang="en-US" sz="2800" b="1">
                <a:solidFill>
                  <a:prstClr val="black">
                    <a:lumMod val="75000"/>
                    <a:lumOff val="25000"/>
                  </a:prstClr>
                </a:solidFill>
              </a:rPr>
              <a:t>프로젝트 내용</a:t>
            </a:r>
            <a:endParaRPr lang="en-US" altLang="ko-KR" sz="700" dirty="0">
              <a:solidFill>
                <a:prstClr val="black">
                  <a:lumMod val="75000"/>
                  <a:lumOff val="25000"/>
                </a:prstClr>
              </a:solidFill>
            </a:endParaRPr>
          </a:p>
        </p:txBody>
      </p:sp>
      <p:sp>
        <p:nvSpPr>
          <p:cNvPr id="55" name="직사각형 54">
            <a:extLst>
              <a:ext uri="{FF2B5EF4-FFF2-40B4-BE49-F238E27FC236}">
                <a16:creationId xmlns:a16="http://schemas.microsoft.com/office/drawing/2014/main" id="{3FA00699-5178-465A-9F3F-130CF1431F70}"/>
              </a:ext>
            </a:extLst>
          </p:cNvPr>
          <p:cNvSpPr/>
          <p:nvPr/>
        </p:nvSpPr>
        <p:spPr>
          <a:xfrm>
            <a:off x="4541786" y="3771705"/>
            <a:ext cx="2994752" cy="1661993"/>
          </a:xfrm>
          <a:prstGeom prst="rect">
            <a:avLst/>
          </a:prstGeom>
        </p:spPr>
        <p:txBody>
          <a:bodyPr wrap="square">
            <a:spAutoFit/>
          </a:bodyPr>
          <a:lstStyle/>
          <a:p>
            <a:pPr algn="ctr">
              <a:lnSpc>
                <a:spcPct val="150000"/>
              </a:lnSpc>
            </a:pPr>
            <a:r>
              <a:rPr lang="ko-KR" altLang="en-US" b="1">
                <a:solidFill>
                  <a:prstClr val="black">
                    <a:lumMod val="75000"/>
                    <a:lumOff val="25000"/>
                  </a:prstClr>
                </a:solidFill>
              </a:rPr>
              <a:t>프로젝트 구성 </a:t>
            </a:r>
            <a:endParaRPr lang="en-US" altLang="ko-KR" b="1">
              <a:solidFill>
                <a:prstClr val="black">
                  <a:lumMod val="75000"/>
                  <a:lumOff val="25000"/>
                </a:prstClr>
              </a:solidFill>
            </a:endParaRPr>
          </a:p>
          <a:p>
            <a:pPr algn="ctr">
              <a:lnSpc>
                <a:spcPct val="150000"/>
              </a:lnSpc>
            </a:pPr>
            <a:endParaRPr lang="en-US" altLang="ko-KR" b="1" dirty="0">
              <a:solidFill>
                <a:prstClr val="black">
                  <a:lumMod val="75000"/>
                  <a:lumOff val="25000"/>
                </a:prstClr>
              </a:solidFill>
            </a:endParaRPr>
          </a:p>
          <a:p>
            <a:pPr algn="ctr">
              <a:lnSpc>
                <a:spcPct val="150000"/>
              </a:lnSpc>
            </a:pPr>
            <a:endParaRPr lang="en-US" altLang="ko-KR" sz="1600">
              <a:solidFill>
                <a:prstClr val="black">
                  <a:lumMod val="75000"/>
                  <a:lumOff val="25000"/>
                </a:prstClr>
              </a:solidFill>
            </a:endParaRPr>
          </a:p>
          <a:p>
            <a:pPr algn="ctr">
              <a:lnSpc>
                <a:spcPct val="150000"/>
              </a:lnSpc>
            </a:pPr>
            <a:r>
              <a:rPr lang="ko-KR" altLang="en-US" sz="1600">
                <a:solidFill>
                  <a:prstClr val="black">
                    <a:lumMod val="75000"/>
                    <a:lumOff val="25000"/>
                  </a:prstClr>
                </a:solidFill>
              </a:rPr>
              <a:t>유니티 및 프로젝트의 구성</a:t>
            </a:r>
            <a:endParaRPr lang="ko-KR" altLang="en-US" sz="1050" dirty="0">
              <a:solidFill>
                <a:prstClr val="black">
                  <a:lumMod val="75000"/>
                  <a:lumOff val="25000"/>
                </a:prstClr>
              </a:solidFill>
            </a:endParaRPr>
          </a:p>
        </p:txBody>
      </p:sp>
      <p:cxnSp>
        <p:nvCxnSpPr>
          <p:cNvPr id="50" name="직선 연결선 49"/>
          <p:cNvCxnSpPr/>
          <p:nvPr/>
        </p:nvCxnSpPr>
        <p:spPr>
          <a:xfrm>
            <a:off x="5121163" y="3568443"/>
            <a:ext cx="1836000" cy="0"/>
          </a:xfrm>
          <a:prstGeom prst="line">
            <a:avLst/>
          </a:prstGeom>
          <a:ln w="25400" cap="rnd">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2" name="타원 21"/>
          <p:cNvSpPr/>
          <p:nvPr/>
        </p:nvSpPr>
        <p:spPr>
          <a:xfrm>
            <a:off x="7961090" y="2017644"/>
            <a:ext cx="2976510" cy="2813300"/>
          </a:xfrm>
          <a:prstGeom prst="ellipse">
            <a:avLst/>
          </a:prstGeom>
          <a:solidFill>
            <a:schemeClr val="bg1"/>
          </a:solidFill>
          <a:ln>
            <a:solidFill>
              <a:schemeClr val="bg1">
                <a:lumMod val="85000"/>
              </a:schemeClr>
            </a:solidFill>
          </a:ln>
          <a:effectLst>
            <a:outerShdw blurRad="177800" dist="152400" dir="3600000" sx="98000" sy="98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1" name="TextBox 60"/>
          <p:cNvSpPr txBox="1"/>
          <p:nvPr/>
        </p:nvSpPr>
        <p:spPr>
          <a:xfrm>
            <a:off x="7961090" y="2919652"/>
            <a:ext cx="2976510" cy="523220"/>
          </a:xfrm>
          <a:prstGeom prst="rect">
            <a:avLst/>
          </a:prstGeom>
          <a:noFill/>
        </p:spPr>
        <p:txBody>
          <a:bodyPr wrap="square" rtlCol="0">
            <a:spAutoFit/>
          </a:bodyPr>
          <a:lstStyle/>
          <a:p>
            <a:pPr algn="ctr"/>
            <a:r>
              <a:rPr lang="en-US" altLang="ko-KR" sz="2800" b="1">
                <a:solidFill>
                  <a:prstClr val="black">
                    <a:lumMod val="75000"/>
                    <a:lumOff val="25000"/>
                  </a:prstClr>
                </a:solidFill>
              </a:rPr>
              <a:t>3. </a:t>
            </a:r>
            <a:r>
              <a:rPr lang="ko-KR" altLang="en-US" sz="2800" b="1">
                <a:solidFill>
                  <a:prstClr val="black">
                    <a:lumMod val="75000"/>
                    <a:lumOff val="25000"/>
                  </a:prstClr>
                </a:solidFill>
              </a:rPr>
              <a:t>앞으로의 계획</a:t>
            </a:r>
            <a:endParaRPr lang="en-US" altLang="ko-KR" sz="700" dirty="0">
              <a:solidFill>
                <a:prstClr val="black">
                  <a:lumMod val="75000"/>
                  <a:lumOff val="25000"/>
                </a:prstClr>
              </a:solidFill>
            </a:endParaRPr>
          </a:p>
        </p:txBody>
      </p:sp>
      <p:cxnSp>
        <p:nvCxnSpPr>
          <p:cNvPr id="57" name="직선 연결선 56"/>
          <p:cNvCxnSpPr/>
          <p:nvPr/>
        </p:nvCxnSpPr>
        <p:spPr>
          <a:xfrm>
            <a:off x="8470649" y="3568443"/>
            <a:ext cx="1836000" cy="0"/>
          </a:xfrm>
          <a:prstGeom prst="line">
            <a:avLst/>
          </a:prstGeom>
          <a:ln w="25400" cap="rnd">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62" name="직사각형 61">
            <a:extLst>
              <a:ext uri="{FF2B5EF4-FFF2-40B4-BE49-F238E27FC236}">
                <a16:creationId xmlns:a16="http://schemas.microsoft.com/office/drawing/2014/main" id="{3FA00699-5178-465A-9F3F-130CF1431F70}"/>
              </a:ext>
            </a:extLst>
          </p:cNvPr>
          <p:cNvSpPr/>
          <p:nvPr/>
        </p:nvSpPr>
        <p:spPr>
          <a:xfrm>
            <a:off x="7891272" y="3781138"/>
            <a:ext cx="2994752" cy="454292"/>
          </a:xfrm>
          <a:prstGeom prst="rect">
            <a:avLst/>
          </a:prstGeom>
        </p:spPr>
        <p:txBody>
          <a:bodyPr wrap="square">
            <a:spAutoFit/>
          </a:bodyPr>
          <a:lstStyle/>
          <a:p>
            <a:pPr algn="ctr">
              <a:lnSpc>
                <a:spcPct val="150000"/>
              </a:lnSpc>
            </a:pPr>
            <a:r>
              <a:rPr lang="ko-KR" altLang="en-US" b="1">
                <a:solidFill>
                  <a:prstClr val="black">
                    <a:lumMod val="75000"/>
                    <a:lumOff val="25000"/>
                  </a:prstClr>
                </a:solidFill>
              </a:rPr>
              <a:t>추후 목표 및 계획</a:t>
            </a:r>
            <a:endParaRPr lang="en-US" altLang="ko-KR" b="1" dirty="0">
              <a:solidFill>
                <a:prstClr val="black">
                  <a:lumMod val="75000"/>
                  <a:lumOff val="25000"/>
                </a:prstClr>
              </a:solidFill>
            </a:endParaRPr>
          </a:p>
        </p:txBody>
      </p:sp>
      <p:sp>
        <p:nvSpPr>
          <p:cNvPr id="23" name="직사각형 22">
            <a:extLst>
              <a:ext uri="{FF2B5EF4-FFF2-40B4-BE49-F238E27FC236}">
                <a16:creationId xmlns:a16="http://schemas.microsoft.com/office/drawing/2014/main" id="{3FA00699-5178-465A-9F3F-130CF1431F70}"/>
              </a:ext>
            </a:extLst>
          </p:cNvPr>
          <p:cNvSpPr/>
          <p:nvPr/>
        </p:nvSpPr>
        <p:spPr>
          <a:xfrm>
            <a:off x="7951969" y="4933880"/>
            <a:ext cx="2994752" cy="414024"/>
          </a:xfrm>
          <a:prstGeom prst="rect">
            <a:avLst/>
          </a:prstGeom>
        </p:spPr>
        <p:txBody>
          <a:bodyPr wrap="square">
            <a:spAutoFit/>
          </a:bodyPr>
          <a:lstStyle/>
          <a:p>
            <a:pPr algn="ctr">
              <a:lnSpc>
                <a:spcPct val="150000"/>
              </a:lnSpc>
            </a:pPr>
            <a:r>
              <a:rPr lang="ko-KR" altLang="en-US" sz="1600">
                <a:solidFill>
                  <a:prstClr val="black">
                    <a:lumMod val="75000"/>
                    <a:lumOff val="25000"/>
                  </a:prstClr>
                </a:solidFill>
              </a:rPr>
              <a:t>본 프로젝트 이후의 계획</a:t>
            </a:r>
            <a:endParaRPr lang="ko-KR" altLang="en-US" sz="1600" dirty="0">
              <a:solidFill>
                <a:prstClr val="black">
                  <a:lumMod val="75000"/>
                  <a:lumOff val="25000"/>
                </a:prstClr>
              </a:solidFill>
            </a:endParaRPr>
          </a:p>
        </p:txBody>
      </p:sp>
    </p:spTree>
    <p:extLst>
      <p:ext uri="{BB962C8B-B14F-4D97-AF65-F5344CB8AC3E}">
        <p14:creationId xmlns:p14="http://schemas.microsoft.com/office/powerpoint/2010/main" val="6924437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EAD1"/>
        </a:solidFill>
        <a:effectLst/>
      </p:bgPr>
    </p:bg>
    <p:spTree>
      <p:nvGrpSpPr>
        <p:cNvPr id="1" name=""/>
        <p:cNvGrpSpPr/>
        <p:nvPr/>
      </p:nvGrpSpPr>
      <p:grpSpPr>
        <a:xfrm>
          <a:off x="0" y="0"/>
          <a:ext cx="0" cy="0"/>
          <a:chOff x="0" y="0"/>
          <a:chExt cx="0" cy="0"/>
        </a:xfrm>
      </p:grpSpPr>
      <p:sp>
        <p:nvSpPr>
          <p:cNvPr id="5" name="양쪽 모서리가 둥근 사각형 4"/>
          <p:cNvSpPr/>
          <p:nvPr/>
        </p:nvSpPr>
        <p:spPr>
          <a:xfrm>
            <a:off x="274458" y="348343"/>
            <a:ext cx="11664000" cy="6509657"/>
          </a:xfrm>
          <a:prstGeom prst="round2SameRect">
            <a:avLst>
              <a:gd name="adj1" fmla="val 5233"/>
              <a:gd name="adj2" fmla="val 0"/>
            </a:avLst>
          </a:prstGeom>
          <a:solidFill>
            <a:schemeClr val="tx1">
              <a:lumMod val="75000"/>
              <a:lumOff val="25000"/>
            </a:schemeClr>
          </a:solidFill>
          <a:ln>
            <a:noFill/>
          </a:ln>
          <a:effectLst>
            <a:outerShdw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 name="양쪽 모서리가 둥근 사각형 5"/>
          <p:cNvSpPr/>
          <p:nvPr/>
        </p:nvSpPr>
        <p:spPr>
          <a:xfrm>
            <a:off x="328458" y="414000"/>
            <a:ext cx="11556000" cy="6444000"/>
          </a:xfrm>
          <a:prstGeom prst="round2SameRect">
            <a:avLst>
              <a:gd name="adj1" fmla="val 4913"/>
              <a:gd name="adj2" fmla="val 0"/>
            </a:avLst>
          </a:prstGeom>
          <a:solidFill>
            <a:srgbClr val="01A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1" latinLnBrk="0">
              <a:defRPr/>
            </a:pPr>
            <a:r>
              <a:rPr lang="en-US" altLang="ko-KR" sz="2800" b="1" i="1" kern="0">
                <a:solidFill>
                  <a:prstClr val="white"/>
                </a:solidFill>
              </a:rPr>
              <a:t>1. </a:t>
            </a:r>
            <a:r>
              <a:rPr lang="ko-KR" altLang="en-US" sz="2800" b="1" i="1" kern="0">
                <a:solidFill>
                  <a:prstClr val="white"/>
                </a:solidFill>
              </a:rPr>
              <a:t>개요 </a:t>
            </a:r>
            <a:r>
              <a:rPr lang="en-US" altLang="ko-KR" sz="2800" b="1" i="1" kern="0">
                <a:solidFill>
                  <a:prstClr val="white"/>
                </a:solidFill>
              </a:rPr>
              <a:t>- </a:t>
            </a:r>
            <a:r>
              <a:rPr lang="ko-KR" altLang="en-US" sz="2800" b="1" i="1" kern="0">
                <a:solidFill>
                  <a:prstClr val="white"/>
                </a:solidFill>
              </a:rPr>
              <a:t>본 프로젝트 선정 이유</a:t>
            </a:r>
            <a:endParaRPr lang="en-US" altLang="ko-KR" sz="1400" i="1" kern="0">
              <a:solidFill>
                <a:prstClr val="white"/>
              </a:solidFill>
            </a:endParaRPr>
          </a:p>
          <a:p>
            <a:pPr algn="ctr"/>
            <a:endParaRPr lang="ko-KR" altLang="en-US" sz="1000" dirty="0">
              <a:solidFill>
                <a:prstClr val="white"/>
              </a:solidFill>
            </a:endParaRPr>
          </a:p>
        </p:txBody>
      </p:sp>
      <p:sp>
        <p:nvSpPr>
          <p:cNvPr id="7" name="직사각형 6"/>
          <p:cNvSpPr/>
          <p:nvPr/>
        </p:nvSpPr>
        <p:spPr>
          <a:xfrm>
            <a:off x="328458" y="1068343"/>
            <a:ext cx="11556000" cy="57896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a:solidFill>
                  <a:prstClr val="white"/>
                </a:solidFill>
              </a:rPr>
              <a:t>ㅋ</a:t>
            </a:r>
          </a:p>
        </p:txBody>
      </p:sp>
      <p:sp>
        <p:nvSpPr>
          <p:cNvPr id="63" name="직사각형 62"/>
          <p:cNvSpPr/>
          <p:nvPr/>
        </p:nvSpPr>
        <p:spPr>
          <a:xfrm>
            <a:off x="7219030" y="1928861"/>
            <a:ext cx="4432500" cy="3370150"/>
          </a:xfrm>
          <a:prstGeom prst="rect">
            <a:avLst/>
          </a:prstGeom>
        </p:spPr>
        <p:txBody>
          <a:bodyPr wrap="square">
            <a:spAutoFit/>
          </a:bodyPr>
          <a:lstStyle/>
          <a:p>
            <a:pPr>
              <a:lnSpc>
                <a:spcPct val="150000"/>
              </a:lnSpc>
            </a:pPr>
            <a:r>
              <a:rPr lang="en-US" altLang="ko-KR" sz="1600" b="1"/>
              <a:t> 2021</a:t>
            </a:r>
            <a:r>
              <a:rPr lang="ko-KR" altLang="en-US" sz="1600" b="1"/>
              <a:t>년 대한민국의 대표 방 계약 애플리케이션 직방의 설문조사에 따르면 직접 방문 없이 </a:t>
            </a:r>
            <a:r>
              <a:rPr lang="en-US" altLang="ko-KR" sz="1600" b="1"/>
              <a:t>3D·VR </a:t>
            </a:r>
            <a:r>
              <a:rPr lang="ko-KR" altLang="en-US" sz="1600" b="1"/>
              <a:t>부동산정보만 확인하고 계약할 의사가 있다는 응답이 </a:t>
            </a:r>
            <a:r>
              <a:rPr lang="en-US" altLang="ko-KR" sz="1600" b="1"/>
              <a:t>70%</a:t>
            </a:r>
            <a:r>
              <a:rPr lang="ko-KR" altLang="en-US" sz="1600" b="1"/>
              <a:t>를 넘겼다</a:t>
            </a:r>
            <a:r>
              <a:rPr lang="en-US" altLang="ko-KR" sz="1600" b="1"/>
              <a:t>.</a:t>
            </a:r>
          </a:p>
          <a:p>
            <a:pPr>
              <a:lnSpc>
                <a:spcPct val="150000"/>
              </a:lnSpc>
            </a:pPr>
            <a:br>
              <a:rPr lang="ko-KR" altLang="en-US" sz="1600"/>
            </a:br>
            <a:r>
              <a:rPr lang="ko-KR" altLang="en-US" sz="1600"/>
              <a:t> </a:t>
            </a:r>
            <a:r>
              <a:rPr lang="ko-KR" altLang="en-US" sz="1600" b="1"/>
              <a:t>또한</a:t>
            </a:r>
            <a:r>
              <a:rPr lang="ko-KR" altLang="en-US" sz="1600"/>
              <a:t> </a:t>
            </a:r>
            <a:r>
              <a:rPr lang="en-US" altLang="ko-KR" sz="1600" b="1"/>
              <a:t>3D, VR </a:t>
            </a:r>
            <a:r>
              <a:rPr lang="ko-KR" altLang="en-US" sz="1600" b="1"/>
              <a:t>부동산 정보 서비스를 이용해 볼 의향을 물어보는 질문에는 </a:t>
            </a:r>
            <a:r>
              <a:rPr lang="en-US" altLang="ko-KR" sz="1600" b="1"/>
              <a:t>90%</a:t>
            </a:r>
            <a:r>
              <a:rPr lang="ko-KR" altLang="en-US" sz="1600" b="1"/>
              <a:t>에 육박하는 비율로 이용해 볼 것이라고 응답을 기록했다</a:t>
            </a:r>
            <a:r>
              <a:rPr lang="en-US" altLang="ko-KR" sz="1600" b="1"/>
              <a:t>.</a:t>
            </a:r>
            <a:endParaRPr lang="ko-KR" altLang="en-US" sz="1600" b="1"/>
          </a:p>
          <a:p>
            <a:pPr>
              <a:lnSpc>
                <a:spcPct val="150000"/>
              </a:lnSpc>
            </a:pPr>
            <a:endParaRPr lang="en-US" altLang="ko-KR" sz="1400" b="1" dirty="0">
              <a:solidFill>
                <a:prstClr val="black">
                  <a:lumMod val="75000"/>
                  <a:lumOff val="25000"/>
                </a:prstClr>
              </a:solidFill>
            </a:endParaRPr>
          </a:p>
        </p:txBody>
      </p:sp>
      <p:pic>
        <p:nvPicPr>
          <p:cNvPr id="1026" name="Picture 2" descr="모바일 3D·VR 부동산정보 이용 의향. (자료=직방)"/>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3795" y="1454328"/>
            <a:ext cx="6301783" cy="4363343"/>
          </a:xfrm>
          <a:prstGeom prst="rect">
            <a:avLst/>
          </a:prstGeom>
          <a:noFill/>
          <a:extLst>
            <a:ext uri="{909E8E84-426E-40DD-AFC4-6F175D3DCCD1}">
              <a14:hiddenFill xmlns:a14="http://schemas.microsoft.com/office/drawing/2010/main">
                <a:solidFill>
                  <a:srgbClr val="FFFFFF"/>
                </a:solidFill>
              </a14:hiddenFill>
            </a:ext>
          </a:extLst>
        </p:spPr>
      </p:pic>
      <p:sp>
        <p:nvSpPr>
          <p:cNvPr id="49" name="직사각형 48"/>
          <p:cNvSpPr/>
          <p:nvPr/>
        </p:nvSpPr>
        <p:spPr>
          <a:xfrm>
            <a:off x="438379" y="5817670"/>
            <a:ext cx="5123435" cy="300325"/>
          </a:xfrm>
          <a:prstGeom prst="rect">
            <a:avLst/>
          </a:prstGeom>
        </p:spPr>
        <p:txBody>
          <a:bodyPr wrap="square">
            <a:spAutoFit/>
          </a:bodyPr>
          <a:lstStyle/>
          <a:p>
            <a:pPr>
              <a:lnSpc>
                <a:spcPct val="150000"/>
              </a:lnSpc>
            </a:pPr>
            <a:r>
              <a:rPr lang="en-US" altLang="ko-KR" sz="900"/>
              <a:t>* </a:t>
            </a:r>
            <a:r>
              <a:rPr lang="ko-KR" altLang="en-US" sz="900"/>
              <a:t>모바일 </a:t>
            </a:r>
            <a:r>
              <a:rPr lang="en-US" altLang="ko-KR" sz="900"/>
              <a:t>3D·VR </a:t>
            </a:r>
            <a:r>
              <a:rPr lang="ko-KR" altLang="en-US" sz="900"/>
              <a:t>부동산정보 이용 의향</a:t>
            </a:r>
            <a:r>
              <a:rPr lang="en-US" altLang="ko-KR" sz="900"/>
              <a:t>. (</a:t>
            </a:r>
            <a:r>
              <a:rPr lang="ko-KR" altLang="en-US" sz="900"/>
              <a:t>자료</a:t>
            </a:r>
            <a:r>
              <a:rPr lang="en-US" altLang="ko-KR" sz="900"/>
              <a:t>=</a:t>
            </a:r>
            <a:r>
              <a:rPr lang="ko-KR" altLang="en-US" sz="900"/>
              <a:t>직방</a:t>
            </a:r>
            <a:r>
              <a:rPr lang="en-US" altLang="ko-KR" sz="900"/>
              <a:t>)</a:t>
            </a:r>
            <a:r>
              <a:rPr lang="ko-KR" altLang="en-US" sz="900"/>
              <a:t> 출처 </a:t>
            </a:r>
            <a:r>
              <a:rPr lang="en-US" altLang="ko-KR" sz="900"/>
              <a:t>: </a:t>
            </a:r>
            <a:r>
              <a:rPr lang="ko-KR" altLang="en-US" sz="900">
                <a:hlinkClick r:id="rId3"/>
              </a:rPr>
              <a:t>신아일보</a:t>
            </a:r>
            <a:r>
              <a:rPr lang="en-US" altLang="ko-KR" sz="900">
                <a:hlinkClick r:id="rId3"/>
              </a:rPr>
              <a:t>(http://www.shinailbo.co.kr)</a:t>
            </a:r>
            <a:endParaRPr lang="ko-KR" altLang="en-US" sz="900" dirty="0">
              <a:solidFill>
                <a:prstClr val="black">
                  <a:lumMod val="75000"/>
                  <a:lumOff val="25000"/>
                </a:prstClr>
              </a:solidFill>
            </a:endParaRPr>
          </a:p>
        </p:txBody>
      </p:sp>
      <p:sp>
        <p:nvSpPr>
          <p:cNvPr id="13" name="사각형: 둥근 모서리 5">
            <a:extLst>
              <a:ext uri="{FF2B5EF4-FFF2-40B4-BE49-F238E27FC236}">
                <a16:creationId xmlns:a16="http://schemas.microsoft.com/office/drawing/2014/main" id="{9C2BA00D-A9D4-9B94-5A66-B911CF5AC110}"/>
              </a:ext>
            </a:extLst>
          </p:cNvPr>
          <p:cNvSpPr/>
          <p:nvPr/>
        </p:nvSpPr>
        <p:spPr>
          <a:xfrm>
            <a:off x="11281274" y="215219"/>
            <a:ext cx="720000" cy="720000"/>
          </a:xfrm>
          <a:prstGeom prst="ellipse">
            <a:avLst/>
          </a:prstGeom>
          <a:gradFill flip="none" rotWithShape="1">
            <a:gsLst>
              <a:gs pos="0">
                <a:srgbClr val="01A7CE"/>
              </a:gs>
              <a:gs pos="100000">
                <a:srgbClr val="00D0AC"/>
              </a:gs>
            </a:gsLst>
            <a:path path="circle">
              <a:fillToRect l="100000" t="100000"/>
            </a:path>
            <a:tileRect r="-100000" b="-10000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16000" rtlCol="0" anchor="ctr"/>
          <a:lstStyle/>
          <a:p>
            <a:pPr>
              <a:defRPr/>
            </a:pPr>
            <a:endParaRPr lang="en-US" altLang="ko-KR" sz="400" kern="0" dirty="0">
              <a:solidFill>
                <a:prstClr val="white"/>
              </a:solidFill>
            </a:endParaRPr>
          </a:p>
        </p:txBody>
      </p:sp>
      <p:pic>
        <p:nvPicPr>
          <p:cNvPr id="14" name="그림 13">
            <a:extLst>
              <a:ext uri="{FF2B5EF4-FFF2-40B4-BE49-F238E27FC236}">
                <a16:creationId xmlns:a16="http://schemas.microsoft.com/office/drawing/2014/main" id="{40827DD7-F451-FE06-C238-46E443D48EA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313108" y="311326"/>
            <a:ext cx="652350" cy="527786"/>
          </a:xfrm>
          <a:prstGeom prst="rect">
            <a:avLst/>
          </a:prstGeom>
        </p:spPr>
      </p:pic>
      <p:cxnSp>
        <p:nvCxnSpPr>
          <p:cNvPr id="12" name="직선 연결선 11">
            <a:extLst>
              <a:ext uri="{FF2B5EF4-FFF2-40B4-BE49-F238E27FC236}">
                <a16:creationId xmlns:a16="http://schemas.microsoft.com/office/drawing/2014/main" id="{5C067028-2E01-47AD-8DE6-64CBF7F2E79F}"/>
              </a:ext>
            </a:extLst>
          </p:cNvPr>
          <p:cNvCxnSpPr>
            <a:cxnSpLocks/>
          </p:cNvCxnSpPr>
          <p:nvPr/>
        </p:nvCxnSpPr>
        <p:spPr>
          <a:xfrm flipH="1">
            <a:off x="7086600" y="1837304"/>
            <a:ext cx="0" cy="3600000"/>
          </a:xfrm>
          <a:prstGeom prst="line">
            <a:avLst/>
          </a:prstGeom>
          <a:ln w="19050">
            <a:solidFill>
              <a:srgbClr val="CACACA"/>
            </a:solidFill>
            <a:prstDash val="lg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25367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EAD1"/>
        </a:solidFill>
        <a:effectLst/>
      </p:bgPr>
    </p:bg>
    <p:spTree>
      <p:nvGrpSpPr>
        <p:cNvPr id="1" name=""/>
        <p:cNvGrpSpPr/>
        <p:nvPr/>
      </p:nvGrpSpPr>
      <p:grpSpPr>
        <a:xfrm>
          <a:off x="0" y="0"/>
          <a:ext cx="0" cy="0"/>
          <a:chOff x="0" y="0"/>
          <a:chExt cx="0" cy="0"/>
        </a:xfrm>
      </p:grpSpPr>
      <p:sp>
        <p:nvSpPr>
          <p:cNvPr id="5" name="양쪽 모서리가 둥근 사각형 4"/>
          <p:cNvSpPr/>
          <p:nvPr/>
        </p:nvSpPr>
        <p:spPr>
          <a:xfrm>
            <a:off x="274458" y="348343"/>
            <a:ext cx="11664000" cy="6509657"/>
          </a:xfrm>
          <a:prstGeom prst="round2SameRect">
            <a:avLst>
              <a:gd name="adj1" fmla="val 5233"/>
              <a:gd name="adj2" fmla="val 0"/>
            </a:avLst>
          </a:prstGeom>
          <a:solidFill>
            <a:schemeClr val="tx1">
              <a:lumMod val="75000"/>
              <a:lumOff val="25000"/>
            </a:schemeClr>
          </a:solidFill>
          <a:ln>
            <a:noFill/>
          </a:ln>
          <a:effectLst>
            <a:outerShdw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 name="양쪽 모서리가 둥근 사각형 5"/>
          <p:cNvSpPr/>
          <p:nvPr/>
        </p:nvSpPr>
        <p:spPr>
          <a:xfrm>
            <a:off x="328458" y="414000"/>
            <a:ext cx="11556000" cy="6444000"/>
          </a:xfrm>
          <a:prstGeom prst="round2SameRect">
            <a:avLst>
              <a:gd name="adj1" fmla="val 4913"/>
              <a:gd name="adj2" fmla="val 0"/>
            </a:avLst>
          </a:prstGeom>
          <a:solidFill>
            <a:srgbClr val="01A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1" latinLnBrk="0">
              <a:defRPr/>
            </a:pPr>
            <a:r>
              <a:rPr lang="en-US" altLang="ko-KR" sz="2800" b="1" i="1" kern="0">
                <a:solidFill>
                  <a:prstClr val="white"/>
                </a:solidFill>
              </a:rPr>
              <a:t>1. </a:t>
            </a:r>
            <a:r>
              <a:rPr lang="ko-KR" altLang="en-US" sz="2800" b="1" i="1" kern="0">
                <a:solidFill>
                  <a:prstClr val="white"/>
                </a:solidFill>
              </a:rPr>
              <a:t>개요 </a:t>
            </a:r>
            <a:r>
              <a:rPr lang="en-US" altLang="ko-KR" sz="2800" b="1" i="1" kern="0">
                <a:solidFill>
                  <a:prstClr val="white"/>
                </a:solidFill>
              </a:rPr>
              <a:t>- </a:t>
            </a:r>
            <a:r>
              <a:rPr lang="ko-KR" altLang="en-US" sz="2800" b="1" i="1" kern="0">
                <a:solidFill>
                  <a:prstClr val="white"/>
                </a:solidFill>
              </a:rPr>
              <a:t>목표</a:t>
            </a:r>
            <a:endParaRPr lang="en-US" altLang="ko-KR" sz="1400" i="1" kern="0" dirty="0">
              <a:solidFill>
                <a:prstClr val="white"/>
              </a:solidFill>
            </a:endParaRPr>
          </a:p>
          <a:p>
            <a:pPr algn="ctr"/>
            <a:endParaRPr lang="ko-KR" altLang="en-US" sz="1000" dirty="0">
              <a:solidFill>
                <a:prstClr val="white"/>
              </a:solidFill>
            </a:endParaRPr>
          </a:p>
        </p:txBody>
      </p:sp>
      <p:sp>
        <p:nvSpPr>
          <p:cNvPr id="7" name="직사각형 6"/>
          <p:cNvSpPr/>
          <p:nvPr/>
        </p:nvSpPr>
        <p:spPr>
          <a:xfrm>
            <a:off x="328458" y="1068343"/>
            <a:ext cx="11556000" cy="57896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0" name="사각형: 둥근 모서리 5">
            <a:extLst>
              <a:ext uri="{FF2B5EF4-FFF2-40B4-BE49-F238E27FC236}">
                <a16:creationId xmlns:a16="http://schemas.microsoft.com/office/drawing/2014/main" id="{29433077-90B3-4432-AB1E-87BD95D8FF5C}"/>
              </a:ext>
            </a:extLst>
          </p:cNvPr>
          <p:cNvSpPr/>
          <p:nvPr/>
        </p:nvSpPr>
        <p:spPr>
          <a:xfrm>
            <a:off x="11281274" y="215219"/>
            <a:ext cx="720000" cy="720000"/>
          </a:xfrm>
          <a:prstGeom prst="ellipse">
            <a:avLst/>
          </a:prstGeom>
          <a:gradFill flip="none" rotWithShape="1">
            <a:gsLst>
              <a:gs pos="0">
                <a:srgbClr val="01A7CE"/>
              </a:gs>
              <a:gs pos="100000">
                <a:srgbClr val="00D0AC"/>
              </a:gs>
            </a:gsLst>
            <a:path path="circle">
              <a:fillToRect l="100000" t="100000"/>
            </a:path>
            <a:tileRect r="-100000" b="-10000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16000" rtlCol="0" anchor="ctr"/>
          <a:lstStyle/>
          <a:p>
            <a:pPr>
              <a:defRPr/>
            </a:pPr>
            <a:endParaRPr lang="en-US" altLang="ko-KR" sz="400" kern="0" dirty="0">
              <a:solidFill>
                <a:prstClr val="white"/>
              </a:solidFill>
            </a:endParaRPr>
          </a:p>
        </p:txBody>
      </p:sp>
      <p:sp>
        <p:nvSpPr>
          <p:cNvPr id="70" name="직사각형 69"/>
          <p:cNvSpPr/>
          <p:nvPr/>
        </p:nvSpPr>
        <p:spPr>
          <a:xfrm>
            <a:off x="6956123" y="1717403"/>
            <a:ext cx="4523841" cy="3416320"/>
          </a:xfrm>
          <a:prstGeom prst="rect">
            <a:avLst/>
          </a:prstGeom>
        </p:spPr>
        <p:txBody>
          <a:bodyPr wrap="square">
            <a:spAutoFit/>
          </a:bodyPr>
          <a:lstStyle/>
          <a:p>
            <a:pPr fontAlgn="base"/>
            <a:r>
              <a:rPr lang="ko-KR" altLang="en-US" b="1"/>
              <a:t> 요컨대 온라인 서비스가 늘어나는 추세에서 소비자가 </a:t>
            </a:r>
            <a:r>
              <a:rPr lang="en-US" altLang="ko-KR" b="1"/>
              <a:t>VR</a:t>
            </a:r>
            <a:r>
              <a:rPr lang="ko-KR" altLang="en-US" b="1"/>
              <a:t>을 통해 직접 방을 구경하고 둘러보면서 하자 부분을 찾도록 하고</a:t>
            </a:r>
            <a:r>
              <a:rPr lang="en-US" altLang="ko-KR" b="1"/>
              <a:t>, </a:t>
            </a:r>
            <a:r>
              <a:rPr lang="ko-KR" altLang="en-US" b="1"/>
              <a:t>계약과 관련된 퀴즈를 풀면서 소비자가 방을 구할 때 필요한 지식을 교육하는 것이 본 시뮬레이터의 목적이다</a:t>
            </a:r>
            <a:r>
              <a:rPr lang="en-US" altLang="ko-KR" b="1"/>
              <a:t>. </a:t>
            </a:r>
          </a:p>
          <a:p>
            <a:pPr fontAlgn="base"/>
            <a:endParaRPr lang="en-US" altLang="ko-KR" b="1"/>
          </a:p>
          <a:p>
            <a:pPr fontAlgn="base"/>
            <a:r>
              <a:rPr lang="ko-KR" altLang="en-US" b="1"/>
              <a:t> 이를 통해 직접 자취방을 구하러 갔을 때 확인해야 하는 방의 핵심 부분과 계약 사항 등 사전에 교육하여 자취 시 생길 수 있는 피해들을 최소화하고 방지하고자 하는 효과를 기대할 수 있다</a:t>
            </a:r>
            <a:r>
              <a:rPr lang="en-US" altLang="ko-KR" b="1"/>
              <a:t>.</a:t>
            </a:r>
            <a:endParaRPr lang="ko-KR" altLang="en-US" b="1"/>
          </a:p>
        </p:txBody>
      </p:sp>
      <p:pic>
        <p:nvPicPr>
          <p:cNvPr id="1026" name="Picture 2" descr="자취방 인테리어 가상으로 꾸미기 / 무료 사이트 : 네이버 블로그"/>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8380" y="1470581"/>
            <a:ext cx="6113249" cy="3525626"/>
          </a:xfrm>
          <a:prstGeom prst="rect">
            <a:avLst/>
          </a:prstGeom>
          <a:noFill/>
          <a:extLst>
            <a:ext uri="{909E8E84-426E-40DD-AFC4-6F175D3DCCD1}">
              <a14:hiddenFill xmlns:a14="http://schemas.microsoft.com/office/drawing/2010/main">
                <a:solidFill>
                  <a:srgbClr val="FFFFFF"/>
                </a:solidFill>
              </a14:hiddenFill>
            </a:ext>
          </a:extLst>
        </p:spPr>
      </p:pic>
      <p:sp>
        <p:nvSpPr>
          <p:cNvPr id="13" name="직사각형 12"/>
          <p:cNvSpPr/>
          <p:nvPr/>
        </p:nvSpPr>
        <p:spPr>
          <a:xfrm>
            <a:off x="438379" y="5817670"/>
            <a:ext cx="5472228" cy="507831"/>
          </a:xfrm>
          <a:prstGeom prst="rect">
            <a:avLst/>
          </a:prstGeom>
        </p:spPr>
        <p:txBody>
          <a:bodyPr wrap="square">
            <a:spAutoFit/>
          </a:bodyPr>
          <a:lstStyle/>
          <a:p>
            <a:pPr>
              <a:lnSpc>
                <a:spcPct val="150000"/>
              </a:lnSpc>
            </a:pPr>
            <a:r>
              <a:rPr lang="en-US" altLang="ko-KR" sz="900"/>
              <a:t>* </a:t>
            </a:r>
            <a:r>
              <a:rPr lang="ko-KR" altLang="en-US" sz="900"/>
              <a:t>자취방 인테리어 가상으로 꾸미기 </a:t>
            </a:r>
            <a:r>
              <a:rPr lang="en-US" altLang="ko-KR" sz="900"/>
              <a:t>/ </a:t>
            </a:r>
            <a:r>
              <a:rPr lang="ko-KR" altLang="en-US" sz="900"/>
              <a:t>무료 사이트 출처 </a:t>
            </a:r>
            <a:r>
              <a:rPr lang="en-US" altLang="ko-KR" sz="900"/>
              <a:t>: </a:t>
            </a:r>
            <a:r>
              <a:rPr lang="ko-KR" altLang="en-US" sz="900"/>
              <a:t>네이버 블로그 이삭디자인 </a:t>
            </a:r>
            <a:r>
              <a:rPr lang="en-US" altLang="ko-KR" sz="900"/>
              <a:t>(https://m.blog.naver.com/ghktghkt1/22185742394)</a:t>
            </a:r>
            <a:endParaRPr lang="ko-KR" altLang="en-US" sz="900" dirty="0">
              <a:solidFill>
                <a:prstClr val="black">
                  <a:lumMod val="75000"/>
                  <a:lumOff val="25000"/>
                </a:prstClr>
              </a:solidFill>
            </a:endParaRPr>
          </a:p>
        </p:txBody>
      </p:sp>
      <p:pic>
        <p:nvPicPr>
          <p:cNvPr id="11" name="그림 10">
            <a:extLst>
              <a:ext uri="{FF2B5EF4-FFF2-40B4-BE49-F238E27FC236}">
                <a16:creationId xmlns:a16="http://schemas.microsoft.com/office/drawing/2014/main" id="{ED3555D5-84C2-4770-D102-49BD7ED421D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13108" y="311326"/>
            <a:ext cx="652350" cy="527786"/>
          </a:xfrm>
          <a:prstGeom prst="rect">
            <a:avLst/>
          </a:prstGeom>
        </p:spPr>
      </p:pic>
      <p:cxnSp>
        <p:nvCxnSpPr>
          <p:cNvPr id="12" name="직선 연결선 11">
            <a:extLst>
              <a:ext uri="{FF2B5EF4-FFF2-40B4-BE49-F238E27FC236}">
                <a16:creationId xmlns:a16="http://schemas.microsoft.com/office/drawing/2014/main" id="{5C067028-2E01-47AD-8DE6-64CBF7F2E79F}"/>
              </a:ext>
            </a:extLst>
          </p:cNvPr>
          <p:cNvCxnSpPr>
            <a:cxnSpLocks/>
          </p:cNvCxnSpPr>
          <p:nvPr/>
        </p:nvCxnSpPr>
        <p:spPr>
          <a:xfrm>
            <a:off x="6781801" y="1715732"/>
            <a:ext cx="0" cy="3240000"/>
          </a:xfrm>
          <a:prstGeom prst="line">
            <a:avLst/>
          </a:prstGeom>
          <a:ln w="19050">
            <a:solidFill>
              <a:srgbClr val="CACACA"/>
            </a:solidFill>
            <a:prstDash val="lg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65917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EAD1"/>
        </a:solidFill>
        <a:effectLst/>
      </p:bgPr>
    </p:bg>
    <p:spTree>
      <p:nvGrpSpPr>
        <p:cNvPr id="1" name=""/>
        <p:cNvGrpSpPr/>
        <p:nvPr/>
      </p:nvGrpSpPr>
      <p:grpSpPr>
        <a:xfrm>
          <a:off x="0" y="0"/>
          <a:ext cx="0" cy="0"/>
          <a:chOff x="0" y="0"/>
          <a:chExt cx="0" cy="0"/>
        </a:xfrm>
      </p:grpSpPr>
      <p:sp>
        <p:nvSpPr>
          <p:cNvPr id="5" name="양쪽 모서리가 둥근 사각형 4"/>
          <p:cNvSpPr/>
          <p:nvPr/>
        </p:nvSpPr>
        <p:spPr>
          <a:xfrm>
            <a:off x="274458" y="348343"/>
            <a:ext cx="11664000" cy="6509657"/>
          </a:xfrm>
          <a:prstGeom prst="round2SameRect">
            <a:avLst>
              <a:gd name="adj1" fmla="val 5233"/>
              <a:gd name="adj2" fmla="val 0"/>
            </a:avLst>
          </a:prstGeom>
          <a:solidFill>
            <a:schemeClr val="tx1">
              <a:lumMod val="75000"/>
              <a:lumOff val="25000"/>
            </a:schemeClr>
          </a:solidFill>
          <a:ln>
            <a:noFill/>
          </a:ln>
          <a:effectLst>
            <a:outerShdw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 name="양쪽 모서리가 둥근 사각형 5"/>
          <p:cNvSpPr/>
          <p:nvPr/>
        </p:nvSpPr>
        <p:spPr>
          <a:xfrm>
            <a:off x="328458" y="414000"/>
            <a:ext cx="11556000" cy="6444000"/>
          </a:xfrm>
          <a:prstGeom prst="round2SameRect">
            <a:avLst>
              <a:gd name="adj1" fmla="val 4913"/>
              <a:gd name="adj2" fmla="val 0"/>
            </a:avLst>
          </a:prstGeom>
          <a:solidFill>
            <a:srgbClr val="01A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1" latinLnBrk="0">
              <a:defRPr/>
            </a:pPr>
            <a:r>
              <a:rPr lang="en-US" altLang="ko-KR" sz="2800" b="1" i="1" kern="0" dirty="0">
                <a:solidFill>
                  <a:prstClr val="white"/>
                </a:solidFill>
              </a:rPr>
              <a:t>2. </a:t>
            </a:r>
            <a:r>
              <a:rPr lang="ko-KR" altLang="en-US" sz="2800" b="1" i="1" kern="0" dirty="0">
                <a:solidFill>
                  <a:prstClr val="white"/>
                </a:solidFill>
              </a:rPr>
              <a:t>프로젝트 내용 </a:t>
            </a:r>
            <a:r>
              <a:rPr lang="en-US" altLang="ko-KR" sz="2800" b="1" i="1" kern="0" dirty="0">
                <a:solidFill>
                  <a:prstClr val="white"/>
                </a:solidFill>
              </a:rPr>
              <a:t>- </a:t>
            </a:r>
            <a:r>
              <a:rPr lang="ko-KR" altLang="en-US" sz="2800" b="1" i="1" kern="0" dirty="0">
                <a:solidFill>
                  <a:prstClr val="white"/>
                </a:solidFill>
              </a:rPr>
              <a:t>설계도</a:t>
            </a:r>
            <a:endParaRPr lang="en-US" altLang="ko-KR" sz="1400" i="1" kern="0" dirty="0">
              <a:solidFill>
                <a:prstClr val="white"/>
              </a:solidFill>
            </a:endParaRPr>
          </a:p>
          <a:p>
            <a:pPr algn="ctr"/>
            <a:endParaRPr lang="ko-KR" altLang="en-US" sz="1000" dirty="0">
              <a:solidFill>
                <a:prstClr val="white"/>
              </a:solidFill>
            </a:endParaRPr>
          </a:p>
        </p:txBody>
      </p:sp>
      <p:sp>
        <p:nvSpPr>
          <p:cNvPr id="7" name="직사각형 6"/>
          <p:cNvSpPr/>
          <p:nvPr/>
        </p:nvSpPr>
        <p:spPr>
          <a:xfrm>
            <a:off x="328458" y="1068343"/>
            <a:ext cx="11556000" cy="57896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prstClr val="white"/>
              </a:solidFill>
            </a:endParaRPr>
          </a:p>
        </p:txBody>
      </p:sp>
      <p:sp>
        <p:nvSpPr>
          <p:cNvPr id="10" name="사각형: 둥근 모서리 5">
            <a:extLst>
              <a:ext uri="{FF2B5EF4-FFF2-40B4-BE49-F238E27FC236}">
                <a16:creationId xmlns:a16="http://schemas.microsoft.com/office/drawing/2014/main" id="{29433077-90B3-4432-AB1E-87BD95D8FF5C}"/>
              </a:ext>
            </a:extLst>
          </p:cNvPr>
          <p:cNvSpPr/>
          <p:nvPr/>
        </p:nvSpPr>
        <p:spPr>
          <a:xfrm>
            <a:off x="11281274" y="215219"/>
            <a:ext cx="720000" cy="720000"/>
          </a:xfrm>
          <a:prstGeom prst="ellipse">
            <a:avLst/>
          </a:prstGeom>
          <a:gradFill flip="none" rotWithShape="1">
            <a:gsLst>
              <a:gs pos="0">
                <a:srgbClr val="01A7CE"/>
              </a:gs>
              <a:gs pos="100000">
                <a:srgbClr val="00D0AC"/>
              </a:gs>
            </a:gsLst>
            <a:path path="circle">
              <a:fillToRect l="100000" t="100000"/>
            </a:path>
            <a:tileRect r="-100000" b="-10000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16000" rtlCol="0" anchor="ctr"/>
          <a:lstStyle/>
          <a:p>
            <a:pPr>
              <a:defRPr/>
            </a:pPr>
            <a:endParaRPr lang="en-US" altLang="ko-KR" sz="400" kern="0" dirty="0">
              <a:solidFill>
                <a:prstClr val="white"/>
              </a:solidFill>
            </a:endParaRPr>
          </a:p>
        </p:txBody>
      </p:sp>
      <p:pic>
        <p:nvPicPr>
          <p:cNvPr id="27" name="그림 26">
            <a:extLst>
              <a:ext uri="{FF2B5EF4-FFF2-40B4-BE49-F238E27FC236}">
                <a16:creationId xmlns:a16="http://schemas.microsoft.com/office/drawing/2014/main" id="{95E17E9B-264A-DD69-65D2-E02B82C968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27625" y="1068341"/>
            <a:ext cx="4757665" cy="5789659"/>
          </a:xfrm>
          <a:prstGeom prst="rect">
            <a:avLst/>
          </a:prstGeom>
        </p:spPr>
      </p:pic>
      <p:pic>
        <p:nvPicPr>
          <p:cNvPr id="25" name="그림 24">
            <a:extLst>
              <a:ext uri="{FF2B5EF4-FFF2-40B4-BE49-F238E27FC236}">
                <a16:creationId xmlns:a16="http://schemas.microsoft.com/office/drawing/2014/main" id="{1065AA65-8A17-060A-2E58-8746F896DE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56600" y="1068341"/>
            <a:ext cx="5299714" cy="5793921"/>
          </a:xfrm>
          <a:prstGeom prst="rect">
            <a:avLst/>
          </a:prstGeom>
        </p:spPr>
      </p:pic>
      <p:pic>
        <p:nvPicPr>
          <p:cNvPr id="23" name="그림 22">
            <a:extLst>
              <a:ext uri="{FF2B5EF4-FFF2-40B4-BE49-F238E27FC236}">
                <a16:creationId xmlns:a16="http://schemas.microsoft.com/office/drawing/2014/main" id="{84148092-55A3-6C76-81D4-7F7C9D0901A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28326" y="1068341"/>
            <a:ext cx="3535347" cy="5798182"/>
          </a:xfrm>
          <a:prstGeom prst="rect">
            <a:avLst/>
          </a:prstGeom>
        </p:spPr>
      </p:pic>
      <p:pic>
        <p:nvPicPr>
          <p:cNvPr id="21" name="그림 20">
            <a:extLst>
              <a:ext uri="{FF2B5EF4-FFF2-40B4-BE49-F238E27FC236}">
                <a16:creationId xmlns:a16="http://schemas.microsoft.com/office/drawing/2014/main" id="{9226DF5F-B1DD-AE06-83AD-D228FB2F5E4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99515" y="1064079"/>
            <a:ext cx="3792968" cy="5789658"/>
          </a:xfrm>
          <a:prstGeom prst="rect">
            <a:avLst/>
          </a:prstGeom>
        </p:spPr>
      </p:pic>
      <p:pic>
        <p:nvPicPr>
          <p:cNvPr id="19" name="그림 18">
            <a:extLst>
              <a:ext uri="{FF2B5EF4-FFF2-40B4-BE49-F238E27FC236}">
                <a16:creationId xmlns:a16="http://schemas.microsoft.com/office/drawing/2014/main" id="{24A76DBE-DE80-2AEE-7DED-3AF9245D48E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092286" y="1049005"/>
            <a:ext cx="4028342" cy="5813257"/>
          </a:xfrm>
          <a:prstGeom prst="rect">
            <a:avLst/>
          </a:prstGeom>
        </p:spPr>
      </p:pic>
      <p:pic>
        <p:nvPicPr>
          <p:cNvPr id="14" name="그림 13">
            <a:extLst>
              <a:ext uri="{FF2B5EF4-FFF2-40B4-BE49-F238E27FC236}">
                <a16:creationId xmlns:a16="http://schemas.microsoft.com/office/drawing/2014/main" id="{69719016-6210-6195-6B26-6356833FCA93}"/>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313108" y="311326"/>
            <a:ext cx="652350" cy="527786"/>
          </a:xfrm>
          <a:prstGeom prst="rect">
            <a:avLst/>
          </a:prstGeom>
        </p:spPr>
      </p:pic>
    </p:spTree>
    <p:extLst>
      <p:ext uri="{BB962C8B-B14F-4D97-AF65-F5344CB8AC3E}">
        <p14:creationId xmlns:p14="http://schemas.microsoft.com/office/powerpoint/2010/main" val="26324043"/>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9"/>
                    </p:tgtEl>
                  </p:cond>
                </p:stCondLst>
                <p:endSync evt="end" delay="0">
                  <p:rtn val="all"/>
                </p:endSync>
                <p:childTnLst>
                  <p:par>
                    <p:cTn id="3" fill="hold">
                      <p:stCondLst>
                        <p:cond delay="0"/>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9"/>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childTnLst>
              </p:cTn>
              <p:nextCondLst>
                <p:cond evt="onClick" delay="0">
                  <p:tgtEl>
                    <p:spTgt spid="19"/>
                  </p:tgtEl>
                </p:cond>
              </p:nextCondLst>
            </p:seq>
            <p:seq concurrent="1" nextAc="seek">
              <p:cTn id="9" restart="whenNotActive" fill="hold" evtFilter="cancelBubble" nodeType="interactiveSeq">
                <p:stCondLst>
                  <p:cond evt="onClick" delay="0">
                    <p:tgtEl>
                      <p:spTgt spid="21"/>
                    </p:tgtEl>
                  </p:cond>
                </p:stCondLst>
                <p:endSync evt="end" delay="0">
                  <p:rtn val="all"/>
                </p:endSync>
                <p:childTnLst>
                  <p:par>
                    <p:cTn id="10" fill="hold">
                      <p:stCondLst>
                        <p:cond delay="0"/>
                      </p:stCondLst>
                      <p:childTnLst>
                        <p:par>
                          <p:cTn id="11" fill="hold">
                            <p:stCondLst>
                              <p:cond delay="0"/>
                            </p:stCondLst>
                            <p:childTnLst>
                              <p:par>
                                <p:cTn id="12" presetID="1" presetClass="exit" presetSubtype="0" fill="hold" nodeType="clickEffect">
                                  <p:stCondLst>
                                    <p:cond delay="0"/>
                                  </p:stCondLst>
                                  <p:childTnLst>
                                    <p:set>
                                      <p:cBhvr>
                                        <p:cTn id="13" dur="1" fill="hold">
                                          <p:stCondLst>
                                            <p:cond delay="0"/>
                                          </p:stCondLst>
                                        </p:cTn>
                                        <p:tgtEl>
                                          <p:spTgt spid="21"/>
                                        </p:tgtEl>
                                        <p:attrNameLst>
                                          <p:attrName>style.visibility</p:attrName>
                                        </p:attrNameLst>
                                      </p:cBhvr>
                                      <p:to>
                                        <p:strVal val="hidden"/>
                                      </p:to>
                                    </p:set>
                                  </p:childTnLst>
                                </p:cTn>
                              </p:par>
                              <p:par>
                                <p:cTn id="14" presetID="1" presetClass="entr" presetSubtype="0" fill="hold" nodeType="withEffect">
                                  <p:stCondLst>
                                    <p:cond delay="0"/>
                                  </p:stCondLst>
                                  <p:childTnLst>
                                    <p:set>
                                      <p:cBhvr>
                                        <p:cTn id="15" dur="1" fill="hold">
                                          <p:stCondLst>
                                            <p:cond delay="0"/>
                                          </p:stCondLst>
                                        </p:cTn>
                                        <p:tgtEl>
                                          <p:spTgt spid="23"/>
                                        </p:tgtEl>
                                        <p:attrNameLst>
                                          <p:attrName>style.visibility</p:attrName>
                                        </p:attrNameLst>
                                      </p:cBhvr>
                                      <p:to>
                                        <p:strVal val="visible"/>
                                      </p:to>
                                    </p:set>
                                  </p:childTnLst>
                                </p:cTn>
                              </p:par>
                            </p:childTnLst>
                          </p:cTn>
                        </p:par>
                      </p:childTnLst>
                    </p:cTn>
                  </p:par>
                </p:childTnLst>
              </p:cTn>
              <p:nextCondLst>
                <p:cond evt="onClick" delay="0">
                  <p:tgtEl>
                    <p:spTgt spid="21"/>
                  </p:tgtEl>
                </p:cond>
              </p:nextCondLst>
            </p:seq>
            <p:seq concurrent="1" nextAc="seek">
              <p:cTn id="16" restart="whenNotActive" fill="hold" evtFilter="cancelBubble" nodeType="interactiveSeq">
                <p:stCondLst>
                  <p:cond evt="onClick" delay="0">
                    <p:tgtEl>
                      <p:spTgt spid="23"/>
                    </p:tgtEl>
                  </p:cond>
                </p:stCondLst>
                <p:endSync evt="end" delay="0">
                  <p:rtn val="all"/>
                </p:endSync>
                <p:childTnLst>
                  <p:par>
                    <p:cTn id="17" fill="hold">
                      <p:stCondLst>
                        <p:cond delay="0"/>
                      </p:stCondLst>
                      <p:childTnLst>
                        <p:par>
                          <p:cTn id="18" fill="hold">
                            <p:stCondLst>
                              <p:cond delay="0"/>
                            </p:stCondLst>
                            <p:childTnLst>
                              <p:par>
                                <p:cTn id="19" presetID="1" presetClass="exit" presetSubtype="0" fill="hold" nodeType="clickEffect">
                                  <p:stCondLst>
                                    <p:cond delay="0"/>
                                  </p:stCondLst>
                                  <p:childTnLst>
                                    <p:set>
                                      <p:cBhvr>
                                        <p:cTn id="20" dur="1" fill="hold">
                                          <p:stCondLst>
                                            <p:cond delay="0"/>
                                          </p:stCondLst>
                                        </p:cTn>
                                        <p:tgtEl>
                                          <p:spTgt spid="23"/>
                                        </p:tgtEl>
                                        <p:attrNameLst>
                                          <p:attrName>style.visibility</p:attrName>
                                        </p:attrNameLst>
                                      </p:cBhvr>
                                      <p:to>
                                        <p:strVal val="hidden"/>
                                      </p:to>
                                    </p:set>
                                  </p:childTnLst>
                                </p:cTn>
                              </p:par>
                              <p:par>
                                <p:cTn id="21" presetID="1" presetClass="entr" presetSubtype="0" fill="hold" nodeType="with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childTnLst>
                          </p:cTn>
                        </p:par>
                      </p:childTnLst>
                    </p:cTn>
                  </p:par>
                </p:childTnLst>
              </p:cTn>
              <p:nextCondLst>
                <p:cond evt="onClick" delay="0">
                  <p:tgtEl>
                    <p:spTgt spid="23"/>
                  </p:tgtEl>
                </p:cond>
              </p:nextCondLst>
            </p:seq>
            <p:seq concurrent="1" nextAc="seek">
              <p:cTn id="23" restart="whenNotActive" fill="hold" evtFilter="cancelBubble" nodeType="interactiveSeq">
                <p:stCondLst>
                  <p:cond evt="onClick" delay="0">
                    <p:tgtEl>
                      <p:spTgt spid="25"/>
                    </p:tgtEl>
                  </p:cond>
                </p:stCondLst>
                <p:endSync evt="end" delay="0">
                  <p:rtn val="all"/>
                </p:endSync>
                <p:childTnLst>
                  <p:par>
                    <p:cTn id="24" fill="hold">
                      <p:stCondLst>
                        <p:cond delay="0"/>
                      </p:stCondLst>
                      <p:childTnLst>
                        <p:par>
                          <p:cTn id="25" fill="hold">
                            <p:stCondLst>
                              <p:cond delay="0"/>
                            </p:stCondLst>
                            <p:childTnLst>
                              <p:par>
                                <p:cTn id="26" presetID="1" presetClass="exit" presetSubtype="0" fill="hold" nodeType="clickEffect">
                                  <p:stCondLst>
                                    <p:cond delay="0"/>
                                  </p:stCondLst>
                                  <p:childTnLst>
                                    <p:set>
                                      <p:cBhvr>
                                        <p:cTn id="27" dur="1" fill="hold">
                                          <p:stCondLst>
                                            <p:cond delay="0"/>
                                          </p:stCondLst>
                                        </p:cTn>
                                        <p:tgtEl>
                                          <p:spTgt spid="25"/>
                                        </p:tgtEl>
                                        <p:attrNameLst>
                                          <p:attrName>style.visibility</p:attrName>
                                        </p:attrNameLst>
                                      </p:cBhvr>
                                      <p:to>
                                        <p:strVal val="hidden"/>
                                      </p:to>
                                    </p:set>
                                  </p:childTnLst>
                                </p:cTn>
                              </p:par>
                              <p:par>
                                <p:cTn id="28" presetID="1" presetClass="entr" presetSubtype="0" fill="hold" nodeType="withEffect">
                                  <p:stCondLst>
                                    <p:cond delay="0"/>
                                  </p:stCondLst>
                                  <p:childTnLst>
                                    <p:set>
                                      <p:cBhvr>
                                        <p:cTn id="29" dur="1" fill="hold">
                                          <p:stCondLst>
                                            <p:cond delay="0"/>
                                          </p:stCondLst>
                                        </p:cTn>
                                        <p:tgtEl>
                                          <p:spTgt spid="27"/>
                                        </p:tgtEl>
                                        <p:attrNameLst>
                                          <p:attrName>style.visibility</p:attrName>
                                        </p:attrNameLst>
                                      </p:cBhvr>
                                      <p:to>
                                        <p:strVal val="visible"/>
                                      </p:to>
                                    </p:set>
                                  </p:childTnLst>
                                </p:cTn>
                              </p:par>
                            </p:childTnLst>
                          </p:cTn>
                        </p:par>
                      </p:childTnLst>
                    </p:cTn>
                  </p:par>
                </p:childTnLst>
              </p:cTn>
              <p:nextCondLst>
                <p:cond evt="onClick" delay="0">
                  <p:tgtEl>
                    <p:spTgt spid="25"/>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EAD1"/>
        </a:solidFill>
        <a:effectLst/>
      </p:bgPr>
    </p:bg>
    <p:spTree>
      <p:nvGrpSpPr>
        <p:cNvPr id="1" name=""/>
        <p:cNvGrpSpPr/>
        <p:nvPr/>
      </p:nvGrpSpPr>
      <p:grpSpPr>
        <a:xfrm>
          <a:off x="0" y="0"/>
          <a:ext cx="0" cy="0"/>
          <a:chOff x="0" y="0"/>
          <a:chExt cx="0" cy="0"/>
        </a:xfrm>
      </p:grpSpPr>
      <p:sp>
        <p:nvSpPr>
          <p:cNvPr id="5" name="양쪽 모서리가 둥근 사각형 4"/>
          <p:cNvSpPr/>
          <p:nvPr/>
        </p:nvSpPr>
        <p:spPr>
          <a:xfrm>
            <a:off x="274458" y="348343"/>
            <a:ext cx="11664000" cy="6509657"/>
          </a:xfrm>
          <a:prstGeom prst="round2SameRect">
            <a:avLst>
              <a:gd name="adj1" fmla="val 5233"/>
              <a:gd name="adj2" fmla="val 0"/>
            </a:avLst>
          </a:prstGeom>
          <a:solidFill>
            <a:schemeClr val="tx1">
              <a:lumMod val="75000"/>
              <a:lumOff val="25000"/>
            </a:schemeClr>
          </a:solidFill>
          <a:ln>
            <a:noFill/>
          </a:ln>
          <a:effectLst>
            <a:outerShdw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 name="양쪽 모서리가 둥근 사각형 5"/>
          <p:cNvSpPr/>
          <p:nvPr/>
        </p:nvSpPr>
        <p:spPr>
          <a:xfrm>
            <a:off x="328458" y="414000"/>
            <a:ext cx="11556000" cy="6444000"/>
          </a:xfrm>
          <a:prstGeom prst="round2SameRect">
            <a:avLst>
              <a:gd name="adj1" fmla="val 4913"/>
              <a:gd name="adj2" fmla="val 0"/>
            </a:avLst>
          </a:prstGeom>
          <a:solidFill>
            <a:srgbClr val="01A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1" latinLnBrk="0">
              <a:defRPr/>
            </a:pPr>
            <a:r>
              <a:rPr lang="en-US" altLang="ko-KR" sz="2800" b="1" i="1" kern="0" dirty="0">
                <a:solidFill>
                  <a:prstClr val="white"/>
                </a:solidFill>
              </a:rPr>
              <a:t>2. </a:t>
            </a:r>
            <a:r>
              <a:rPr lang="ko-KR" altLang="en-US" sz="2800" b="1" i="1" kern="0" dirty="0">
                <a:solidFill>
                  <a:prstClr val="white"/>
                </a:solidFill>
              </a:rPr>
              <a:t>프로젝트 내용 </a:t>
            </a:r>
            <a:r>
              <a:rPr lang="en-US" altLang="ko-KR" sz="2800" b="1" i="1" kern="0" dirty="0">
                <a:solidFill>
                  <a:prstClr val="white"/>
                </a:solidFill>
              </a:rPr>
              <a:t>- </a:t>
            </a:r>
            <a:r>
              <a:rPr lang="ko-KR" altLang="en-US" sz="2800" b="1" i="1" kern="0" dirty="0">
                <a:solidFill>
                  <a:prstClr val="white"/>
                </a:solidFill>
              </a:rPr>
              <a:t>시뮬레이터 특징 </a:t>
            </a:r>
            <a:r>
              <a:rPr lang="en-US" altLang="ko-KR" sz="2800" b="1" i="1" kern="0" dirty="0">
                <a:solidFill>
                  <a:prstClr val="white"/>
                </a:solidFill>
              </a:rPr>
              <a:t>&amp; </a:t>
            </a:r>
            <a:r>
              <a:rPr lang="ko-KR" altLang="en-US" sz="2800" b="1" i="1" kern="0" dirty="0">
                <a:solidFill>
                  <a:prstClr val="white"/>
                </a:solidFill>
              </a:rPr>
              <a:t>장점</a:t>
            </a:r>
            <a:endParaRPr lang="en-US" altLang="ko-KR" sz="1400" i="1" kern="0" dirty="0">
              <a:solidFill>
                <a:prstClr val="white"/>
              </a:solidFill>
            </a:endParaRPr>
          </a:p>
          <a:p>
            <a:pPr algn="ctr"/>
            <a:endParaRPr lang="ko-KR" altLang="en-US" sz="1000" dirty="0">
              <a:solidFill>
                <a:prstClr val="white"/>
              </a:solidFill>
            </a:endParaRPr>
          </a:p>
        </p:txBody>
      </p:sp>
      <p:sp>
        <p:nvSpPr>
          <p:cNvPr id="7" name="직사각형 6"/>
          <p:cNvSpPr/>
          <p:nvPr/>
        </p:nvSpPr>
        <p:spPr>
          <a:xfrm>
            <a:off x="328458" y="1068343"/>
            <a:ext cx="11556000" cy="57896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prstClr val="white"/>
                </a:solidFill>
              </a:rPr>
              <a:t> </a:t>
            </a:r>
            <a:endParaRPr lang="ko-KR" altLang="en-US" dirty="0">
              <a:solidFill>
                <a:prstClr val="white"/>
              </a:solidFill>
            </a:endParaRPr>
          </a:p>
        </p:txBody>
      </p:sp>
      <p:sp>
        <p:nvSpPr>
          <p:cNvPr id="10" name="사각형: 둥근 모서리 5">
            <a:extLst>
              <a:ext uri="{FF2B5EF4-FFF2-40B4-BE49-F238E27FC236}">
                <a16:creationId xmlns:a16="http://schemas.microsoft.com/office/drawing/2014/main" id="{29433077-90B3-4432-AB1E-87BD95D8FF5C}"/>
              </a:ext>
            </a:extLst>
          </p:cNvPr>
          <p:cNvSpPr/>
          <p:nvPr/>
        </p:nvSpPr>
        <p:spPr>
          <a:xfrm>
            <a:off x="11281274" y="215219"/>
            <a:ext cx="720000" cy="720000"/>
          </a:xfrm>
          <a:prstGeom prst="ellipse">
            <a:avLst/>
          </a:prstGeom>
          <a:gradFill flip="none" rotWithShape="1">
            <a:gsLst>
              <a:gs pos="0">
                <a:srgbClr val="01A7CE"/>
              </a:gs>
              <a:gs pos="100000">
                <a:srgbClr val="00D0AC"/>
              </a:gs>
            </a:gsLst>
            <a:path path="circle">
              <a:fillToRect l="100000" t="100000"/>
            </a:path>
            <a:tileRect r="-100000" b="-10000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16000" rtlCol="0" anchor="ctr"/>
          <a:lstStyle/>
          <a:p>
            <a:pPr>
              <a:defRPr/>
            </a:pPr>
            <a:endParaRPr lang="en-US" altLang="ko-KR" sz="400" kern="0" dirty="0">
              <a:solidFill>
                <a:prstClr val="white"/>
              </a:solidFill>
            </a:endParaRPr>
          </a:p>
        </p:txBody>
      </p:sp>
      <p:pic>
        <p:nvPicPr>
          <p:cNvPr id="4" name="그림 3" descr="광장이(가) 표시된 사진&#10;&#10;자동 생성된 설명">
            <a:extLst>
              <a:ext uri="{FF2B5EF4-FFF2-40B4-BE49-F238E27FC236}">
                <a16:creationId xmlns:a16="http://schemas.microsoft.com/office/drawing/2014/main" id="{17E550E3-CD12-AAC6-8542-633FB2416D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97380" y="1594248"/>
            <a:ext cx="1443888" cy="1084414"/>
          </a:xfrm>
          <a:prstGeom prst="rect">
            <a:avLst/>
          </a:prstGeom>
        </p:spPr>
      </p:pic>
      <p:pic>
        <p:nvPicPr>
          <p:cNvPr id="9" name="그림 8">
            <a:extLst>
              <a:ext uri="{FF2B5EF4-FFF2-40B4-BE49-F238E27FC236}">
                <a16:creationId xmlns:a16="http://schemas.microsoft.com/office/drawing/2014/main" id="{D1F0472A-B04C-4623-03E4-F8E61EC67B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91500" y="2969760"/>
            <a:ext cx="1445201" cy="1085400"/>
          </a:xfrm>
          <a:prstGeom prst="rect">
            <a:avLst/>
          </a:prstGeom>
        </p:spPr>
      </p:pic>
      <p:pic>
        <p:nvPicPr>
          <p:cNvPr id="13" name="그림 12">
            <a:extLst>
              <a:ext uri="{FF2B5EF4-FFF2-40B4-BE49-F238E27FC236}">
                <a16:creationId xmlns:a16="http://schemas.microsoft.com/office/drawing/2014/main" id="{3248C9CE-4D4E-914A-6F76-C2B97043414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99152" y="4354854"/>
            <a:ext cx="1445201" cy="1085400"/>
          </a:xfrm>
          <a:prstGeom prst="rect">
            <a:avLst/>
          </a:prstGeom>
        </p:spPr>
      </p:pic>
      <p:pic>
        <p:nvPicPr>
          <p:cNvPr id="16" name="그림 15">
            <a:extLst>
              <a:ext uri="{FF2B5EF4-FFF2-40B4-BE49-F238E27FC236}">
                <a16:creationId xmlns:a16="http://schemas.microsoft.com/office/drawing/2014/main" id="{940C9C82-8E7E-1291-37B2-65A3E1DEC5C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96302" y="5711050"/>
            <a:ext cx="1445201" cy="1085400"/>
          </a:xfrm>
          <a:prstGeom prst="rect">
            <a:avLst/>
          </a:prstGeom>
        </p:spPr>
      </p:pic>
      <p:pic>
        <p:nvPicPr>
          <p:cNvPr id="26" name="그림 25">
            <a:extLst>
              <a:ext uri="{FF2B5EF4-FFF2-40B4-BE49-F238E27FC236}">
                <a16:creationId xmlns:a16="http://schemas.microsoft.com/office/drawing/2014/main" id="{D4AC28F8-466F-6A5D-5DA9-050A5930AEF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01008" y="2215847"/>
            <a:ext cx="1117676" cy="422849"/>
          </a:xfrm>
          <a:prstGeom prst="rect">
            <a:avLst/>
          </a:prstGeom>
        </p:spPr>
      </p:pic>
      <p:pic>
        <p:nvPicPr>
          <p:cNvPr id="53" name="그림 52">
            <a:extLst>
              <a:ext uri="{FF2B5EF4-FFF2-40B4-BE49-F238E27FC236}">
                <a16:creationId xmlns:a16="http://schemas.microsoft.com/office/drawing/2014/main" id="{B1868822-B3A2-17FD-318B-79E57F42ED0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695129" y="3608370"/>
            <a:ext cx="1117676" cy="422849"/>
          </a:xfrm>
          <a:prstGeom prst="rect">
            <a:avLst/>
          </a:prstGeom>
        </p:spPr>
      </p:pic>
      <p:pic>
        <p:nvPicPr>
          <p:cNvPr id="63" name="그림 62">
            <a:extLst>
              <a:ext uri="{FF2B5EF4-FFF2-40B4-BE49-F238E27FC236}">
                <a16:creationId xmlns:a16="http://schemas.microsoft.com/office/drawing/2014/main" id="{430301DE-F182-4115-DEC6-2BEE4342716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01226" y="4993464"/>
            <a:ext cx="1117676" cy="422849"/>
          </a:xfrm>
          <a:prstGeom prst="rect">
            <a:avLst/>
          </a:prstGeom>
        </p:spPr>
      </p:pic>
      <p:pic>
        <p:nvPicPr>
          <p:cNvPr id="64" name="그림 63">
            <a:extLst>
              <a:ext uri="{FF2B5EF4-FFF2-40B4-BE49-F238E27FC236}">
                <a16:creationId xmlns:a16="http://schemas.microsoft.com/office/drawing/2014/main" id="{A78695E1-923B-73BF-BB3A-42B80E0DBCF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01226" y="6373601"/>
            <a:ext cx="1117676" cy="422849"/>
          </a:xfrm>
          <a:prstGeom prst="rect">
            <a:avLst/>
          </a:prstGeom>
        </p:spPr>
      </p:pic>
      <p:sp>
        <p:nvSpPr>
          <p:cNvPr id="74" name="직사각형 73">
            <a:extLst>
              <a:ext uri="{FF2B5EF4-FFF2-40B4-BE49-F238E27FC236}">
                <a16:creationId xmlns:a16="http://schemas.microsoft.com/office/drawing/2014/main" id="{24EEB027-45ED-2E7C-D3E5-2D2E903177BA}"/>
              </a:ext>
            </a:extLst>
          </p:cNvPr>
          <p:cNvSpPr/>
          <p:nvPr/>
        </p:nvSpPr>
        <p:spPr>
          <a:xfrm>
            <a:off x="328458" y="1063330"/>
            <a:ext cx="8966831" cy="5789657"/>
          </a:xfrm>
          <a:prstGeom prst="rect">
            <a:avLst/>
          </a:prstGeom>
          <a:solidFill>
            <a:schemeClr val="bg1"/>
          </a:solidFill>
          <a:ln cap="flat" cmpd="sng">
            <a:noFill/>
            <a:miter lim="800000"/>
            <a:extLst>
              <a:ext uri="{C807C97D-BFC1-408E-A445-0C87EB9F89A2}">
                <ask:lineSketchStyleProps xmlns:ask="http://schemas.microsoft.com/office/drawing/2018/sketchyshapes" sd="1219033472">
                  <a:custGeom>
                    <a:avLst/>
                    <a:gdLst>
                      <a:gd name="connsiteX0" fmla="*/ 0 w 8966831"/>
                      <a:gd name="connsiteY0" fmla="*/ 0 h 5789657"/>
                      <a:gd name="connsiteX1" fmla="*/ 8966831 w 8966831"/>
                      <a:gd name="connsiteY1" fmla="*/ 0 h 5789657"/>
                      <a:gd name="connsiteX2" fmla="*/ 8966831 w 8966831"/>
                      <a:gd name="connsiteY2" fmla="*/ 5789657 h 5789657"/>
                      <a:gd name="connsiteX3" fmla="*/ 0 w 8966831"/>
                      <a:gd name="connsiteY3" fmla="*/ 5789657 h 5789657"/>
                      <a:gd name="connsiteX4" fmla="*/ 0 w 8966831"/>
                      <a:gd name="connsiteY4" fmla="*/ 0 h 57896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66831" h="5789657" fill="none" extrusionOk="0">
                        <a:moveTo>
                          <a:pt x="0" y="0"/>
                        </a:moveTo>
                        <a:cubicBezTo>
                          <a:pt x="4104427" y="-49533"/>
                          <a:pt x="4768575" y="-14809"/>
                          <a:pt x="8966831" y="0"/>
                        </a:cubicBezTo>
                        <a:cubicBezTo>
                          <a:pt x="9054470" y="969213"/>
                          <a:pt x="8894152" y="4379526"/>
                          <a:pt x="8966831" y="5789657"/>
                        </a:cubicBezTo>
                        <a:cubicBezTo>
                          <a:pt x="7213965" y="5741426"/>
                          <a:pt x="924006" y="5874112"/>
                          <a:pt x="0" y="5789657"/>
                        </a:cubicBezTo>
                        <a:cubicBezTo>
                          <a:pt x="-38581" y="4024127"/>
                          <a:pt x="63341" y="1991160"/>
                          <a:pt x="0" y="0"/>
                        </a:cubicBezTo>
                        <a:close/>
                      </a:path>
                      <a:path w="8966831" h="5789657" stroke="0" extrusionOk="0">
                        <a:moveTo>
                          <a:pt x="0" y="0"/>
                        </a:moveTo>
                        <a:cubicBezTo>
                          <a:pt x="1119396" y="118645"/>
                          <a:pt x="5618442" y="116012"/>
                          <a:pt x="8966831" y="0"/>
                        </a:cubicBezTo>
                        <a:cubicBezTo>
                          <a:pt x="8833949" y="1893239"/>
                          <a:pt x="9051782" y="3234600"/>
                          <a:pt x="8966831" y="5789657"/>
                        </a:cubicBezTo>
                        <a:cubicBezTo>
                          <a:pt x="7610105" y="5924257"/>
                          <a:pt x="2572791" y="5632461"/>
                          <a:pt x="0" y="5789657"/>
                        </a:cubicBezTo>
                        <a:cubicBezTo>
                          <a:pt x="-20187" y="3047382"/>
                          <a:pt x="-152480" y="2869174"/>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a:t>ㅠㅠ</a:t>
            </a:r>
            <a:endParaRPr lang="ko-KR" altLang="en-US" dirty="0"/>
          </a:p>
        </p:txBody>
      </p:sp>
      <p:cxnSp>
        <p:nvCxnSpPr>
          <p:cNvPr id="106" name="직선 연결선 105">
            <a:extLst>
              <a:ext uri="{FF2B5EF4-FFF2-40B4-BE49-F238E27FC236}">
                <a16:creationId xmlns:a16="http://schemas.microsoft.com/office/drawing/2014/main" id="{7FC4DBC9-0597-E5AC-18CA-C24F71256AC4}"/>
              </a:ext>
            </a:extLst>
          </p:cNvPr>
          <p:cNvCxnSpPr>
            <a:cxnSpLocks/>
          </p:cNvCxnSpPr>
          <p:nvPr/>
        </p:nvCxnSpPr>
        <p:spPr>
          <a:xfrm>
            <a:off x="9295289" y="1063330"/>
            <a:ext cx="0" cy="579467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43" name="그림 42">
            <a:extLst>
              <a:ext uri="{FF2B5EF4-FFF2-40B4-BE49-F238E27FC236}">
                <a16:creationId xmlns:a16="http://schemas.microsoft.com/office/drawing/2014/main" id="{40C06A43-F24B-0B6E-1382-DEE56A28215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35116" y="1133930"/>
            <a:ext cx="8283568" cy="1093600"/>
          </a:xfrm>
          <a:prstGeom prst="rect">
            <a:avLst/>
          </a:prstGeom>
        </p:spPr>
      </p:pic>
      <p:pic>
        <p:nvPicPr>
          <p:cNvPr id="45" name="그림 44">
            <a:extLst>
              <a:ext uri="{FF2B5EF4-FFF2-40B4-BE49-F238E27FC236}">
                <a16:creationId xmlns:a16="http://schemas.microsoft.com/office/drawing/2014/main" id="{CC1F56DE-531D-F4FB-0D2C-F6A99F08227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29236" y="2506606"/>
            <a:ext cx="8283569" cy="1106909"/>
          </a:xfrm>
          <a:prstGeom prst="rect">
            <a:avLst/>
          </a:prstGeom>
        </p:spPr>
      </p:pic>
      <p:pic>
        <p:nvPicPr>
          <p:cNvPr id="68" name="그림 67">
            <a:extLst>
              <a:ext uri="{FF2B5EF4-FFF2-40B4-BE49-F238E27FC236}">
                <a16:creationId xmlns:a16="http://schemas.microsoft.com/office/drawing/2014/main" id="{FA573232-763C-7A27-0F73-F52DE19B6FB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535333" y="3898447"/>
            <a:ext cx="8283569" cy="1106909"/>
          </a:xfrm>
          <a:prstGeom prst="rect">
            <a:avLst/>
          </a:prstGeom>
        </p:spPr>
      </p:pic>
      <p:pic>
        <p:nvPicPr>
          <p:cNvPr id="73" name="그림 72">
            <a:extLst>
              <a:ext uri="{FF2B5EF4-FFF2-40B4-BE49-F238E27FC236}">
                <a16:creationId xmlns:a16="http://schemas.microsoft.com/office/drawing/2014/main" id="{AB614225-8802-4FCA-B988-0A5C094EBFF0}"/>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535333" y="5266692"/>
            <a:ext cx="8283569" cy="1106909"/>
          </a:xfrm>
          <a:prstGeom prst="rect">
            <a:avLst/>
          </a:prstGeom>
        </p:spPr>
      </p:pic>
      <p:pic>
        <p:nvPicPr>
          <p:cNvPr id="78" name="그림 77" descr="텍스트, 클립아트이(가) 표시된 사진&#10;&#10;자동 생성된 설명">
            <a:extLst>
              <a:ext uri="{FF2B5EF4-FFF2-40B4-BE49-F238E27FC236}">
                <a16:creationId xmlns:a16="http://schemas.microsoft.com/office/drawing/2014/main" id="{FD268DB4-2FA6-FDD9-B198-454351AE7392}"/>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557716" y="1068343"/>
            <a:ext cx="1579213" cy="1226770"/>
          </a:xfrm>
          <a:prstGeom prst="rect">
            <a:avLst/>
          </a:prstGeom>
        </p:spPr>
      </p:pic>
      <p:pic>
        <p:nvPicPr>
          <p:cNvPr id="80" name="그림 79">
            <a:extLst>
              <a:ext uri="{FF2B5EF4-FFF2-40B4-BE49-F238E27FC236}">
                <a16:creationId xmlns:a16="http://schemas.microsoft.com/office/drawing/2014/main" id="{AC97AC76-FA6A-9DAB-D392-7C913D4EF40C}"/>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494970" y="2426025"/>
            <a:ext cx="1636080" cy="1270946"/>
          </a:xfrm>
          <a:prstGeom prst="rect">
            <a:avLst/>
          </a:prstGeom>
        </p:spPr>
      </p:pic>
      <p:pic>
        <p:nvPicPr>
          <p:cNvPr id="82" name="그림 81">
            <a:extLst>
              <a:ext uri="{FF2B5EF4-FFF2-40B4-BE49-F238E27FC236}">
                <a16:creationId xmlns:a16="http://schemas.microsoft.com/office/drawing/2014/main" id="{61FBFEEE-7D72-D573-B32D-75E894E1AEBA}"/>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516860" y="5200833"/>
            <a:ext cx="1616453" cy="1255699"/>
          </a:xfrm>
          <a:prstGeom prst="rect">
            <a:avLst/>
          </a:prstGeom>
        </p:spPr>
      </p:pic>
      <p:pic>
        <p:nvPicPr>
          <p:cNvPr id="84" name="그림 83">
            <a:extLst>
              <a:ext uri="{FF2B5EF4-FFF2-40B4-BE49-F238E27FC236}">
                <a16:creationId xmlns:a16="http://schemas.microsoft.com/office/drawing/2014/main" id="{FADBD793-93E2-1C75-ABC3-E8C52070AE1B}"/>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497233" y="3816428"/>
            <a:ext cx="1636080" cy="1270946"/>
          </a:xfrm>
          <a:prstGeom prst="rect">
            <a:avLst/>
          </a:prstGeom>
        </p:spPr>
      </p:pic>
      <p:sp>
        <p:nvSpPr>
          <p:cNvPr id="85" name="TextBox 84">
            <a:extLst>
              <a:ext uri="{FF2B5EF4-FFF2-40B4-BE49-F238E27FC236}">
                <a16:creationId xmlns:a16="http://schemas.microsoft.com/office/drawing/2014/main" id="{964BD551-50A3-ABBD-1F08-1E0CCD691F41}"/>
              </a:ext>
            </a:extLst>
          </p:cNvPr>
          <p:cNvSpPr txBox="1"/>
          <p:nvPr/>
        </p:nvSpPr>
        <p:spPr>
          <a:xfrm>
            <a:off x="3106506" y="1164918"/>
            <a:ext cx="2656496" cy="369332"/>
          </a:xfrm>
          <a:prstGeom prst="rect">
            <a:avLst/>
          </a:prstGeom>
          <a:noFill/>
        </p:spPr>
        <p:txBody>
          <a:bodyPr wrap="none" rtlCol="0">
            <a:spAutoFit/>
          </a:bodyPr>
          <a:lstStyle/>
          <a:p>
            <a:r>
              <a:rPr lang="ko-KR" altLang="en-US" dirty="0">
                <a:solidFill>
                  <a:schemeClr val="bg1"/>
                </a:solidFill>
              </a:rPr>
              <a:t>유니티와 구글 카드보드</a:t>
            </a:r>
            <a:endParaRPr lang="en-US" altLang="ko-KR" dirty="0">
              <a:solidFill>
                <a:schemeClr val="bg1"/>
              </a:solidFill>
            </a:endParaRPr>
          </a:p>
        </p:txBody>
      </p:sp>
      <p:sp>
        <p:nvSpPr>
          <p:cNvPr id="86" name="TextBox 85">
            <a:extLst>
              <a:ext uri="{FF2B5EF4-FFF2-40B4-BE49-F238E27FC236}">
                <a16:creationId xmlns:a16="http://schemas.microsoft.com/office/drawing/2014/main" id="{E97EF772-4234-CE9B-80ED-0997C0F43081}"/>
              </a:ext>
            </a:extLst>
          </p:cNvPr>
          <p:cNvSpPr txBox="1"/>
          <p:nvPr/>
        </p:nvSpPr>
        <p:spPr>
          <a:xfrm>
            <a:off x="3106506" y="2507528"/>
            <a:ext cx="1059906" cy="369332"/>
          </a:xfrm>
          <a:prstGeom prst="rect">
            <a:avLst/>
          </a:prstGeom>
          <a:noFill/>
        </p:spPr>
        <p:txBody>
          <a:bodyPr wrap="none" rtlCol="0">
            <a:spAutoFit/>
          </a:bodyPr>
          <a:lstStyle/>
          <a:p>
            <a:r>
              <a:rPr lang="en-US" altLang="ko-KR" dirty="0">
                <a:solidFill>
                  <a:schemeClr val="bg1"/>
                </a:solidFill>
              </a:rPr>
              <a:t>Insta360</a:t>
            </a:r>
          </a:p>
        </p:txBody>
      </p:sp>
      <p:sp>
        <p:nvSpPr>
          <p:cNvPr id="87" name="TextBox 86">
            <a:extLst>
              <a:ext uri="{FF2B5EF4-FFF2-40B4-BE49-F238E27FC236}">
                <a16:creationId xmlns:a16="http://schemas.microsoft.com/office/drawing/2014/main" id="{251E2064-B481-801B-D50D-445EB4C72DA5}"/>
              </a:ext>
            </a:extLst>
          </p:cNvPr>
          <p:cNvSpPr txBox="1"/>
          <p:nvPr/>
        </p:nvSpPr>
        <p:spPr>
          <a:xfrm>
            <a:off x="3105563" y="3906634"/>
            <a:ext cx="3594254" cy="369332"/>
          </a:xfrm>
          <a:prstGeom prst="rect">
            <a:avLst/>
          </a:prstGeom>
          <a:noFill/>
        </p:spPr>
        <p:txBody>
          <a:bodyPr wrap="none" rtlCol="0">
            <a:spAutoFit/>
          </a:bodyPr>
          <a:lstStyle/>
          <a:p>
            <a:r>
              <a:rPr lang="ko-KR" altLang="en-US" dirty="0">
                <a:solidFill>
                  <a:schemeClr val="bg1"/>
                </a:solidFill>
              </a:rPr>
              <a:t>하자 부분 찾기와 계약 사항 퀴즈</a:t>
            </a:r>
            <a:endParaRPr lang="en-US" altLang="ko-KR" dirty="0">
              <a:solidFill>
                <a:schemeClr val="bg1"/>
              </a:solidFill>
            </a:endParaRPr>
          </a:p>
        </p:txBody>
      </p:sp>
      <p:sp>
        <p:nvSpPr>
          <p:cNvPr id="88" name="TextBox 87">
            <a:extLst>
              <a:ext uri="{FF2B5EF4-FFF2-40B4-BE49-F238E27FC236}">
                <a16:creationId xmlns:a16="http://schemas.microsoft.com/office/drawing/2014/main" id="{67F08984-3A0D-7C31-E1E4-118AB21033F4}"/>
              </a:ext>
            </a:extLst>
          </p:cNvPr>
          <p:cNvSpPr txBox="1"/>
          <p:nvPr/>
        </p:nvSpPr>
        <p:spPr>
          <a:xfrm>
            <a:off x="3105563" y="5285354"/>
            <a:ext cx="1174873" cy="369332"/>
          </a:xfrm>
          <a:prstGeom prst="rect">
            <a:avLst/>
          </a:prstGeom>
          <a:noFill/>
        </p:spPr>
        <p:txBody>
          <a:bodyPr wrap="none" rtlCol="0">
            <a:spAutoFit/>
          </a:bodyPr>
          <a:lstStyle/>
          <a:p>
            <a:r>
              <a:rPr lang="en-US" altLang="ko-KR" dirty="0">
                <a:solidFill>
                  <a:schemeClr val="bg1"/>
                </a:solidFill>
              </a:rPr>
              <a:t>DOTween</a:t>
            </a:r>
          </a:p>
        </p:txBody>
      </p:sp>
      <p:sp>
        <p:nvSpPr>
          <p:cNvPr id="89" name="TextBox 88">
            <a:extLst>
              <a:ext uri="{FF2B5EF4-FFF2-40B4-BE49-F238E27FC236}">
                <a16:creationId xmlns:a16="http://schemas.microsoft.com/office/drawing/2014/main" id="{DE1DC50D-800A-AF1F-00B2-117B7DAEDC8D}"/>
              </a:ext>
            </a:extLst>
          </p:cNvPr>
          <p:cNvSpPr txBox="1"/>
          <p:nvPr/>
        </p:nvSpPr>
        <p:spPr>
          <a:xfrm>
            <a:off x="3109550" y="1639149"/>
            <a:ext cx="5160387" cy="430887"/>
          </a:xfrm>
          <a:prstGeom prst="rect">
            <a:avLst/>
          </a:prstGeom>
          <a:noFill/>
        </p:spPr>
        <p:txBody>
          <a:bodyPr wrap="none" rtlCol="0">
            <a:spAutoFit/>
          </a:bodyPr>
          <a:lstStyle/>
          <a:p>
            <a:pPr algn="l"/>
            <a:r>
              <a:rPr lang="en-US" altLang="ko-KR" sz="1100" b="0" i="0" dirty="0">
                <a:solidFill>
                  <a:srgbClr val="FFFFFF"/>
                </a:solidFill>
                <a:effectLst/>
                <a:latin typeface="Helvetica" panose="020B0604020202020204" pitchFamily="34" charset="0"/>
              </a:rPr>
              <a:t>VR</a:t>
            </a:r>
            <a:r>
              <a:rPr lang="ko-KR" altLang="en-US" sz="1100" b="0" i="0" dirty="0">
                <a:solidFill>
                  <a:srgbClr val="FFFFFF"/>
                </a:solidFill>
                <a:effectLst/>
                <a:latin typeface="Helvetica" panose="020B0604020202020204" pitchFamily="34" charset="0"/>
              </a:rPr>
              <a:t>환경에서 누구나 쉽게 시뮬레이터를 조작할 수 있다</a:t>
            </a:r>
            <a:r>
              <a:rPr lang="en-US" altLang="ko-KR" sz="1100" b="0" i="0" dirty="0">
                <a:solidFill>
                  <a:srgbClr val="FFFFFF"/>
                </a:solidFill>
                <a:effectLst/>
                <a:latin typeface="Helvetica" panose="020B0604020202020204" pitchFamily="34" charset="0"/>
              </a:rPr>
              <a:t>.</a:t>
            </a:r>
          </a:p>
          <a:p>
            <a:pPr algn="l"/>
            <a:r>
              <a:rPr lang="ko-KR" altLang="en-US" sz="1100" b="0" i="0" dirty="0">
                <a:solidFill>
                  <a:srgbClr val="FFFFFF"/>
                </a:solidFill>
                <a:effectLst/>
                <a:latin typeface="Helvetica" panose="020B0604020202020204" pitchFamily="34" charset="0"/>
              </a:rPr>
              <a:t>구현된 방을 둘러보며 자취방을 구할 때 어느 부분을 </a:t>
            </a:r>
            <a:r>
              <a:rPr lang="ko-KR" altLang="en-US" sz="1100" b="0" i="0" dirty="0" err="1">
                <a:solidFill>
                  <a:srgbClr val="FFFFFF"/>
                </a:solidFill>
                <a:effectLst/>
                <a:latin typeface="Helvetica" panose="020B0604020202020204" pitchFamily="34" charset="0"/>
              </a:rPr>
              <a:t>봐야하는지</a:t>
            </a:r>
            <a:r>
              <a:rPr lang="ko-KR" altLang="en-US" sz="1100" b="0" i="0" dirty="0">
                <a:solidFill>
                  <a:srgbClr val="FFFFFF"/>
                </a:solidFill>
                <a:effectLst/>
                <a:latin typeface="Helvetica" panose="020B0604020202020204" pitchFamily="34" charset="0"/>
              </a:rPr>
              <a:t> 학습할 수 있다</a:t>
            </a:r>
            <a:r>
              <a:rPr lang="en-US" altLang="ko-KR" sz="1100" b="0" i="0" dirty="0">
                <a:solidFill>
                  <a:srgbClr val="FFFFFF"/>
                </a:solidFill>
                <a:effectLst/>
                <a:latin typeface="Helvetica" panose="020B0604020202020204" pitchFamily="34" charset="0"/>
              </a:rPr>
              <a:t>.</a:t>
            </a:r>
          </a:p>
        </p:txBody>
      </p:sp>
      <p:sp>
        <p:nvSpPr>
          <p:cNvPr id="90" name="TextBox 89">
            <a:extLst>
              <a:ext uri="{FF2B5EF4-FFF2-40B4-BE49-F238E27FC236}">
                <a16:creationId xmlns:a16="http://schemas.microsoft.com/office/drawing/2014/main" id="{6212C99F-BD9A-3AD0-0B11-58574B497A0C}"/>
              </a:ext>
            </a:extLst>
          </p:cNvPr>
          <p:cNvSpPr txBox="1"/>
          <p:nvPr/>
        </p:nvSpPr>
        <p:spPr>
          <a:xfrm>
            <a:off x="3105563" y="3008375"/>
            <a:ext cx="5062604" cy="430887"/>
          </a:xfrm>
          <a:prstGeom prst="rect">
            <a:avLst/>
          </a:prstGeom>
          <a:noFill/>
        </p:spPr>
        <p:txBody>
          <a:bodyPr wrap="none" rtlCol="0">
            <a:spAutoFit/>
          </a:bodyPr>
          <a:lstStyle/>
          <a:p>
            <a:pPr algn="l"/>
            <a:r>
              <a:rPr lang="en-US" altLang="ko-KR" sz="1100" b="0" i="0" dirty="0">
                <a:solidFill>
                  <a:srgbClr val="FFFFFF"/>
                </a:solidFill>
                <a:effectLst/>
                <a:latin typeface="Helvetica" panose="020B0604020202020204" pitchFamily="34" charset="0"/>
              </a:rPr>
              <a:t>360º </a:t>
            </a:r>
            <a:r>
              <a:rPr lang="ko-KR" altLang="en-US" sz="1100" b="0" i="0" dirty="0">
                <a:solidFill>
                  <a:srgbClr val="FFFFFF"/>
                </a:solidFill>
                <a:effectLst/>
                <a:latin typeface="Helvetica" panose="020B0604020202020204" pitchFamily="34" charset="0"/>
              </a:rPr>
              <a:t>사진을 통해 실제 자취방의 구조와 모습을 직접 방문하지 않고 볼 수 있다</a:t>
            </a:r>
            <a:r>
              <a:rPr lang="en-US" altLang="ko-KR" sz="1100" b="0" i="0" dirty="0">
                <a:solidFill>
                  <a:srgbClr val="FFFFFF"/>
                </a:solidFill>
                <a:effectLst/>
                <a:latin typeface="Helvetica" panose="020B0604020202020204" pitchFamily="34" charset="0"/>
              </a:rPr>
              <a:t>.</a:t>
            </a:r>
            <a:br>
              <a:rPr lang="en-US" altLang="ko-KR" sz="1100" b="0" i="0" dirty="0">
                <a:solidFill>
                  <a:srgbClr val="FFFFFF"/>
                </a:solidFill>
                <a:effectLst/>
                <a:latin typeface="Helvetica" panose="020B0604020202020204" pitchFamily="34" charset="0"/>
              </a:rPr>
            </a:br>
            <a:endParaRPr lang="en-US" altLang="ko-KR" sz="1100" b="0" i="0" dirty="0">
              <a:solidFill>
                <a:srgbClr val="FFFFFF"/>
              </a:solidFill>
              <a:effectLst/>
              <a:latin typeface="Helvetica" panose="020B0604020202020204" pitchFamily="34" charset="0"/>
            </a:endParaRPr>
          </a:p>
        </p:txBody>
      </p:sp>
      <p:sp>
        <p:nvSpPr>
          <p:cNvPr id="91" name="TextBox 90">
            <a:extLst>
              <a:ext uri="{FF2B5EF4-FFF2-40B4-BE49-F238E27FC236}">
                <a16:creationId xmlns:a16="http://schemas.microsoft.com/office/drawing/2014/main" id="{ACC7AD13-F112-396B-8A0C-EDAD60C77AD7}"/>
              </a:ext>
            </a:extLst>
          </p:cNvPr>
          <p:cNvSpPr txBox="1"/>
          <p:nvPr/>
        </p:nvSpPr>
        <p:spPr>
          <a:xfrm>
            <a:off x="3105563" y="4412956"/>
            <a:ext cx="5262979" cy="430887"/>
          </a:xfrm>
          <a:prstGeom prst="rect">
            <a:avLst/>
          </a:prstGeom>
          <a:noFill/>
        </p:spPr>
        <p:txBody>
          <a:bodyPr wrap="none" rtlCol="0">
            <a:spAutoFit/>
          </a:bodyPr>
          <a:lstStyle/>
          <a:p>
            <a:pPr algn="l"/>
            <a:r>
              <a:rPr lang="ko-KR" altLang="en-US" sz="1100" b="0" i="0" dirty="0">
                <a:solidFill>
                  <a:srgbClr val="FFFFFF"/>
                </a:solidFill>
                <a:effectLst/>
                <a:latin typeface="Helvetica" panose="020B0604020202020204" pitchFamily="34" charset="0"/>
              </a:rPr>
              <a:t>시뮬레이터에서 직접 하자를 찾아보고 계약 사항 퀴즈를 풀면서 자취방을 구할 때</a:t>
            </a:r>
            <a:r>
              <a:rPr lang="en-US" altLang="ko-KR" sz="1100" b="0" i="0" dirty="0">
                <a:solidFill>
                  <a:srgbClr val="FFFFFF"/>
                </a:solidFill>
                <a:effectLst/>
                <a:latin typeface="Helvetica" panose="020B0604020202020204" pitchFamily="34" charset="0"/>
              </a:rPr>
              <a:t>,</a:t>
            </a:r>
          </a:p>
          <a:p>
            <a:pPr algn="l"/>
            <a:r>
              <a:rPr lang="ko-KR" altLang="en-US" sz="1100" b="0" i="0" dirty="0">
                <a:solidFill>
                  <a:srgbClr val="FFFFFF"/>
                </a:solidFill>
                <a:effectLst/>
                <a:latin typeface="Helvetica" panose="020B0604020202020204" pitchFamily="34" charset="0"/>
              </a:rPr>
              <a:t>중요하게 봐야하는 부분을 학습할 수 있다</a:t>
            </a:r>
            <a:r>
              <a:rPr lang="en-US" altLang="ko-KR" sz="1100" b="0" i="0" dirty="0">
                <a:solidFill>
                  <a:srgbClr val="FFFFFF"/>
                </a:solidFill>
                <a:effectLst/>
                <a:latin typeface="Helvetica" panose="020B0604020202020204" pitchFamily="34" charset="0"/>
              </a:rPr>
              <a:t>.</a:t>
            </a:r>
          </a:p>
        </p:txBody>
      </p:sp>
      <p:sp>
        <p:nvSpPr>
          <p:cNvPr id="92" name="TextBox 91">
            <a:extLst>
              <a:ext uri="{FF2B5EF4-FFF2-40B4-BE49-F238E27FC236}">
                <a16:creationId xmlns:a16="http://schemas.microsoft.com/office/drawing/2014/main" id="{3F3A8812-350D-E5EF-FBAA-C1B2288027F0}"/>
              </a:ext>
            </a:extLst>
          </p:cNvPr>
          <p:cNvSpPr txBox="1"/>
          <p:nvPr/>
        </p:nvSpPr>
        <p:spPr>
          <a:xfrm>
            <a:off x="3090500" y="5787810"/>
            <a:ext cx="5205271" cy="261610"/>
          </a:xfrm>
          <a:prstGeom prst="rect">
            <a:avLst/>
          </a:prstGeom>
          <a:noFill/>
        </p:spPr>
        <p:txBody>
          <a:bodyPr wrap="none" rtlCol="0">
            <a:spAutoFit/>
          </a:bodyPr>
          <a:lstStyle/>
          <a:p>
            <a:pPr algn="l"/>
            <a:r>
              <a:rPr lang="ko-KR" altLang="en-US" sz="1100" b="0" i="0" dirty="0">
                <a:solidFill>
                  <a:srgbClr val="FFFFFF"/>
                </a:solidFill>
                <a:effectLst/>
                <a:latin typeface="Helvetica" panose="020B0604020202020204" pitchFamily="34" charset="0"/>
              </a:rPr>
              <a:t>계약 사항 퀴즈를 풀 때 </a:t>
            </a:r>
            <a:r>
              <a:rPr lang="en-US" altLang="ko-KR" sz="1100" b="0" i="0" dirty="0">
                <a:solidFill>
                  <a:srgbClr val="FFFFFF"/>
                </a:solidFill>
                <a:effectLst/>
                <a:latin typeface="Helvetica" panose="020B0604020202020204" pitchFamily="34" charset="0"/>
              </a:rPr>
              <a:t>GUI</a:t>
            </a:r>
            <a:r>
              <a:rPr lang="ko-KR" altLang="en-US" sz="1100" b="0" i="0" dirty="0">
                <a:solidFill>
                  <a:srgbClr val="FFFFFF"/>
                </a:solidFill>
                <a:effectLst/>
                <a:latin typeface="Helvetica" panose="020B0604020202020204" pitchFamily="34" charset="0"/>
              </a:rPr>
              <a:t>의 역동적인 연출을 통해 문제 풀이에 집중할 수 있다</a:t>
            </a:r>
            <a:r>
              <a:rPr lang="en-US" altLang="ko-KR" sz="1100" b="0" i="0" dirty="0">
                <a:solidFill>
                  <a:srgbClr val="FFFFFF"/>
                </a:solidFill>
                <a:effectLst/>
                <a:latin typeface="Helvetica" panose="020B0604020202020204" pitchFamily="34" charset="0"/>
              </a:rPr>
              <a:t>.</a:t>
            </a:r>
          </a:p>
        </p:txBody>
      </p:sp>
      <p:pic>
        <p:nvPicPr>
          <p:cNvPr id="94" name="그림 93">
            <a:extLst>
              <a:ext uri="{FF2B5EF4-FFF2-40B4-BE49-F238E27FC236}">
                <a16:creationId xmlns:a16="http://schemas.microsoft.com/office/drawing/2014/main" id="{D8F87BFF-2744-2A97-1F39-A96945D93CDD}"/>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8897220" y="1438102"/>
            <a:ext cx="794441" cy="794441"/>
          </a:xfrm>
          <a:prstGeom prst="rect">
            <a:avLst/>
          </a:prstGeom>
        </p:spPr>
      </p:pic>
      <p:pic>
        <p:nvPicPr>
          <p:cNvPr id="96" name="그림 95">
            <a:extLst>
              <a:ext uri="{FF2B5EF4-FFF2-40B4-BE49-F238E27FC236}">
                <a16:creationId xmlns:a16="http://schemas.microsoft.com/office/drawing/2014/main" id="{6E13D05B-133B-89B1-FE6E-2F7B3F54F70B}"/>
              </a:ext>
            </a:extLst>
          </p:cNvPr>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8457094" y="1187688"/>
            <a:ext cx="838195" cy="838195"/>
          </a:xfrm>
          <a:prstGeom prst="rect">
            <a:avLst/>
          </a:prstGeom>
        </p:spPr>
      </p:pic>
      <p:pic>
        <p:nvPicPr>
          <p:cNvPr id="98" name="그림 97">
            <a:extLst>
              <a:ext uri="{FF2B5EF4-FFF2-40B4-BE49-F238E27FC236}">
                <a16:creationId xmlns:a16="http://schemas.microsoft.com/office/drawing/2014/main" id="{604FB87C-D47E-6F68-8A1A-BB907932D470}"/>
              </a:ext>
            </a:extLst>
          </p:cNvPr>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8430770" y="2392828"/>
            <a:ext cx="1329444" cy="1329444"/>
          </a:xfrm>
          <a:prstGeom prst="rect">
            <a:avLst/>
          </a:prstGeom>
        </p:spPr>
      </p:pic>
      <p:pic>
        <p:nvPicPr>
          <p:cNvPr id="102" name="그림 101">
            <a:extLst>
              <a:ext uri="{FF2B5EF4-FFF2-40B4-BE49-F238E27FC236}">
                <a16:creationId xmlns:a16="http://schemas.microsoft.com/office/drawing/2014/main" id="{BF43AB2E-2D36-9FCB-CD0F-B18589D8400B}"/>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8368542" y="3672026"/>
            <a:ext cx="1559749" cy="1559749"/>
          </a:xfrm>
          <a:prstGeom prst="rect">
            <a:avLst/>
          </a:prstGeom>
        </p:spPr>
      </p:pic>
      <p:pic>
        <p:nvPicPr>
          <p:cNvPr id="104" name="그림 103">
            <a:extLst>
              <a:ext uri="{FF2B5EF4-FFF2-40B4-BE49-F238E27FC236}">
                <a16:creationId xmlns:a16="http://schemas.microsoft.com/office/drawing/2014/main" id="{7115B977-127A-9799-9FEE-91F5589F6C03}"/>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8610075" y="5339605"/>
            <a:ext cx="978154" cy="978154"/>
          </a:xfrm>
          <a:prstGeom prst="rect">
            <a:avLst/>
          </a:prstGeom>
        </p:spPr>
      </p:pic>
      <p:pic>
        <p:nvPicPr>
          <p:cNvPr id="41" name="그림 40">
            <a:extLst>
              <a:ext uri="{FF2B5EF4-FFF2-40B4-BE49-F238E27FC236}">
                <a16:creationId xmlns:a16="http://schemas.microsoft.com/office/drawing/2014/main" id="{F6A20BE8-7959-F666-4276-11B8F64D1429}"/>
              </a:ext>
            </a:extLst>
          </p:cNvPr>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11313108" y="311326"/>
            <a:ext cx="652350" cy="527786"/>
          </a:xfrm>
          <a:prstGeom prst="rect">
            <a:avLst/>
          </a:prstGeom>
        </p:spPr>
      </p:pic>
    </p:spTree>
    <p:extLst>
      <p:ext uri="{BB962C8B-B14F-4D97-AF65-F5344CB8AC3E}">
        <p14:creationId xmlns:p14="http://schemas.microsoft.com/office/powerpoint/2010/main" val="2261269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EAD1"/>
        </a:solidFill>
        <a:effectLst/>
      </p:bgPr>
    </p:bg>
    <p:spTree>
      <p:nvGrpSpPr>
        <p:cNvPr id="1" name=""/>
        <p:cNvGrpSpPr/>
        <p:nvPr/>
      </p:nvGrpSpPr>
      <p:grpSpPr>
        <a:xfrm>
          <a:off x="0" y="0"/>
          <a:ext cx="0" cy="0"/>
          <a:chOff x="0" y="0"/>
          <a:chExt cx="0" cy="0"/>
        </a:xfrm>
      </p:grpSpPr>
      <p:sp>
        <p:nvSpPr>
          <p:cNvPr id="5" name="양쪽 모서리가 둥근 사각형 4"/>
          <p:cNvSpPr/>
          <p:nvPr/>
        </p:nvSpPr>
        <p:spPr>
          <a:xfrm>
            <a:off x="274458" y="348343"/>
            <a:ext cx="11664000" cy="6509657"/>
          </a:xfrm>
          <a:prstGeom prst="round2SameRect">
            <a:avLst>
              <a:gd name="adj1" fmla="val 5233"/>
              <a:gd name="adj2" fmla="val 0"/>
            </a:avLst>
          </a:prstGeom>
          <a:solidFill>
            <a:schemeClr val="tx1">
              <a:lumMod val="75000"/>
              <a:lumOff val="25000"/>
            </a:schemeClr>
          </a:solidFill>
          <a:ln>
            <a:noFill/>
          </a:ln>
          <a:effectLst>
            <a:outerShdw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 name="양쪽 모서리가 둥근 사각형 5"/>
          <p:cNvSpPr/>
          <p:nvPr/>
        </p:nvSpPr>
        <p:spPr>
          <a:xfrm>
            <a:off x="328458" y="414000"/>
            <a:ext cx="11556000" cy="6444000"/>
          </a:xfrm>
          <a:prstGeom prst="round2SameRect">
            <a:avLst>
              <a:gd name="adj1" fmla="val 4913"/>
              <a:gd name="adj2" fmla="val 0"/>
            </a:avLst>
          </a:prstGeom>
          <a:solidFill>
            <a:srgbClr val="01A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1" latinLnBrk="0">
              <a:defRPr/>
            </a:pPr>
            <a:r>
              <a:rPr lang="en-US" altLang="ko-KR" sz="2800" b="1" i="1" kern="0">
                <a:solidFill>
                  <a:prstClr val="white"/>
                </a:solidFill>
              </a:rPr>
              <a:t>2. </a:t>
            </a:r>
            <a:r>
              <a:rPr lang="ko-KR" altLang="en-US" sz="2800" b="1" i="1" kern="0">
                <a:solidFill>
                  <a:prstClr val="white"/>
                </a:solidFill>
              </a:rPr>
              <a:t>프로젝트 내용 </a:t>
            </a:r>
            <a:r>
              <a:rPr lang="en-US" altLang="ko-KR" sz="2800" b="1" i="1" kern="0">
                <a:solidFill>
                  <a:prstClr val="white"/>
                </a:solidFill>
              </a:rPr>
              <a:t>- </a:t>
            </a:r>
            <a:r>
              <a:rPr lang="ko-KR" altLang="en-US" sz="2800" b="1" i="1" kern="0">
                <a:solidFill>
                  <a:prstClr val="white"/>
                </a:solidFill>
              </a:rPr>
              <a:t>실제 방 사진</a:t>
            </a:r>
            <a:endParaRPr lang="en-US" altLang="ko-KR" sz="1400" i="1" kern="0" dirty="0">
              <a:solidFill>
                <a:prstClr val="white"/>
              </a:solidFill>
            </a:endParaRPr>
          </a:p>
          <a:p>
            <a:pPr algn="ctr"/>
            <a:endParaRPr lang="ko-KR" altLang="en-US" sz="1000" dirty="0">
              <a:solidFill>
                <a:prstClr val="white"/>
              </a:solidFill>
            </a:endParaRPr>
          </a:p>
        </p:txBody>
      </p:sp>
      <p:sp>
        <p:nvSpPr>
          <p:cNvPr id="7" name="직사각형 6"/>
          <p:cNvSpPr/>
          <p:nvPr/>
        </p:nvSpPr>
        <p:spPr>
          <a:xfrm>
            <a:off x="328458" y="1068343"/>
            <a:ext cx="11556000" cy="57896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0" name="사각형: 둥근 모서리 5">
            <a:extLst>
              <a:ext uri="{FF2B5EF4-FFF2-40B4-BE49-F238E27FC236}">
                <a16:creationId xmlns:a16="http://schemas.microsoft.com/office/drawing/2014/main" id="{29433077-90B3-4432-AB1E-87BD95D8FF5C}"/>
              </a:ext>
            </a:extLst>
          </p:cNvPr>
          <p:cNvSpPr/>
          <p:nvPr/>
        </p:nvSpPr>
        <p:spPr>
          <a:xfrm>
            <a:off x="11281274" y="215219"/>
            <a:ext cx="720000" cy="720000"/>
          </a:xfrm>
          <a:prstGeom prst="ellipse">
            <a:avLst/>
          </a:prstGeom>
          <a:gradFill flip="none" rotWithShape="1">
            <a:gsLst>
              <a:gs pos="0">
                <a:srgbClr val="01A7CE"/>
              </a:gs>
              <a:gs pos="100000">
                <a:srgbClr val="00D0AC"/>
              </a:gs>
            </a:gsLst>
            <a:path path="circle">
              <a:fillToRect l="100000" t="100000"/>
            </a:path>
            <a:tileRect r="-100000" b="-10000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16000" rtlCol="0" anchor="ctr"/>
          <a:lstStyle/>
          <a:p>
            <a:pPr>
              <a:defRPr/>
            </a:pPr>
            <a:endParaRPr lang="en-US" altLang="ko-KR" sz="400" kern="0" dirty="0">
              <a:solidFill>
                <a:prstClr val="white"/>
              </a:solidFill>
            </a:endParaRPr>
          </a:p>
        </p:txBody>
      </p:sp>
      <p:sp>
        <p:nvSpPr>
          <p:cNvPr id="40" name="직사각형 39">
            <a:extLst>
              <a:ext uri="{FF2B5EF4-FFF2-40B4-BE49-F238E27FC236}">
                <a16:creationId xmlns:a16="http://schemas.microsoft.com/office/drawing/2014/main" id="{3FA00699-5178-465A-9F3F-130CF1431F70}"/>
              </a:ext>
            </a:extLst>
          </p:cNvPr>
          <p:cNvSpPr/>
          <p:nvPr/>
        </p:nvSpPr>
        <p:spPr>
          <a:xfrm>
            <a:off x="490297" y="6164764"/>
            <a:ext cx="3950459" cy="373885"/>
          </a:xfrm>
          <a:prstGeom prst="rect">
            <a:avLst/>
          </a:prstGeom>
        </p:spPr>
        <p:txBody>
          <a:bodyPr wrap="square">
            <a:spAutoFit/>
          </a:bodyPr>
          <a:lstStyle/>
          <a:p>
            <a:pPr>
              <a:lnSpc>
                <a:spcPct val="150000"/>
              </a:lnSpc>
            </a:pPr>
            <a:r>
              <a:rPr lang="en-US" altLang="ko-KR" sz="1400">
                <a:solidFill>
                  <a:srgbClr val="44546A">
                    <a:lumMod val="75000"/>
                  </a:srgbClr>
                </a:solidFill>
              </a:rPr>
              <a:t>* 360</a:t>
            </a:r>
            <a:r>
              <a:rPr lang="ko-KR" altLang="en-US" sz="1400">
                <a:solidFill>
                  <a:srgbClr val="44546A">
                    <a:lumMod val="75000"/>
                  </a:srgbClr>
                </a:solidFill>
              </a:rPr>
              <a:t>도 카메라를 통해 촬영한 실제 방의 모습</a:t>
            </a:r>
            <a:endParaRPr lang="ko-KR" altLang="en-US" sz="1000" dirty="0">
              <a:solidFill>
                <a:prstClr val="black">
                  <a:lumMod val="65000"/>
                  <a:lumOff val="35000"/>
                </a:prstClr>
              </a:solidFill>
            </a:endParaRPr>
          </a:p>
        </p:txBody>
      </p:sp>
      <p:sp>
        <p:nvSpPr>
          <p:cNvPr id="47" name="직사각형 46">
            <a:extLst>
              <a:ext uri="{FF2B5EF4-FFF2-40B4-BE49-F238E27FC236}">
                <a16:creationId xmlns:a16="http://schemas.microsoft.com/office/drawing/2014/main" id="{3FA00699-5178-465A-9F3F-130CF1431F70}"/>
              </a:ext>
            </a:extLst>
          </p:cNvPr>
          <p:cNvSpPr/>
          <p:nvPr/>
        </p:nvSpPr>
        <p:spPr>
          <a:xfrm>
            <a:off x="6273997" y="6161917"/>
            <a:ext cx="4469818" cy="373885"/>
          </a:xfrm>
          <a:prstGeom prst="rect">
            <a:avLst/>
          </a:prstGeom>
        </p:spPr>
        <p:txBody>
          <a:bodyPr wrap="square">
            <a:spAutoFit/>
          </a:bodyPr>
          <a:lstStyle/>
          <a:p>
            <a:pPr>
              <a:lnSpc>
                <a:spcPct val="150000"/>
              </a:lnSpc>
            </a:pPr>
            <a:r>
              <a:rPr lang="en-US" altLang="ko-KR" sz="1400">
                <a:solidFill>
                  <a:srgbClr val="44546A">
                    <a:lumMod val="75000"/>
                  </a:srgbClr>
                </a:solidFill>
              </a:rPr>
              <a:t>* 360</a:t>
            </a:r>
            <a:r>
              <a:rPr lang="ko-KR" altLang="en-US" sz="1400">
                <a:solidFill>
                  <a:srgbClr val="44546A">
                    <a:lumMod val="75000"/>
                  </a:srgbClr>
                </a:solidFill>
              </a:rPr>
              <a:t>도 카메라를 통해 촬영한 실제 화장실의 모습</a:t>
            </a:r>
            <a:endParaRPr lang="ko-KR" altLang="en-US" sz="1000" dirty="0">
              <a:solidFill>
                <a:prstClr val="black">
                  <a:lumMod val="65000"/>
                  <a:lumOff val="35000"/>
                </a:prst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73997" y="1276936"/>
            <a:ext cx="5427707" cy="4884980"/>
          </a:xfrm>
          <a:prstGeom prst="rect">
            <a:avLst/>
          </a:prstGeom>
        </p:spPr>
      </p:pic>
      <p:pic>
        <p:nvPicPr>
          <p:cNvPr id="3" name="그림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0297" y="1276937"/>
            <a:ext cx="5422949" cy="4884980"/>
          </a:xfrm>
          <a:prstGeom prst="rect">
            <a:avLst/>
          </a:prstGeom>
        </p:spPr>
      </p:pic>
      <p:pic>
        <p:nvPicPr>
          <p:cNvPr id="11" name="그림 10">
            <a:extLst>
              <a:ext uri="{FF2B5EF4-FFF2-40B4-BE49-F238E27FC236}">
                <a16:creationId xmlns:a16="http://schemas.microsoft.com/office/drawing/2014/main" id="{403180C8-08AE-5C5B-A028-C0E701339A8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313108" y="311326"/>
            <a:ext cx="652350" cy="527786"/>
          </a:xfrm>
          <a:prstGeom prst="rect">
            <a:avLst/>
          </a:prstGeom>
        </p:spPr>
      </p:pic>
      <p:cxnSp>
        <p:nvCxnSpPr>
          <p:cNvPr id="13" name="직선 연결선 12">
            <a:extLst>
              <a:ext uri="{FF2B5EF4-FFF2-40B4-BE49-F238E27FC236}">
                <a16:creationId xmlns:a16="http://schemas.microsoft.com/office/drawing/2014/main" id="{5C067028-2E01-47AD-8DE6-64CBF7F2E79F}"/>
              </a:ext>
            </a:extLst>
          </p:cNvPr>
          <p:cNvCxnSpPr>
            <a:cxnSpLocks/>
          </p:cNvCxnSpPr>
          <p:nvPr/>
        </p:nvCxnSpPr>
        <p:spPr>
          <a:xfrm flipH="1">
            <a:off x="6062870" y="1775366"/>
            <a:ext cx="33130" cy="4320000"/>
          </a:xfrm>
          <a:prstGeom prst="line">
            <a:avLst/>
          </a:prstGeom>
          <a:ln w="19050">
            <a:solidFill>
              <a:srgbClr val="CACACA"/>
            </a:solidFill>
            <a:prstDash val="lg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45260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EAD1"/>
        </a:solidFill>
        <a:effectLst/>
      </p:bgPr>
    </p:bg>
    <p:spTree>
      <p:nvGrpSpPr>
        <p:cNvPr id="1" name=""/>
        <p:cNvGrpSpPr/>
        <p:nvPr/>
      </p:nvGrpSpPr>
      <p:grpSpPr>
        <a:xfrm>
          <a:off x="0" y="0"/>
          <a:ext cx="0" cy="0"/>
          <a:chOff x="0" y="0"/>
          <a:chExt cx="0" cy="0"/>
        </a:xfrm>
      </p:grpSpPr>
      <p:sp>
        <p:nvSpPr>
          <p:cNvPr id="5" name="양쪽 모서리가 둥근 사각형 4"/>
          <p:cNvSpPr/>
          <p:nvPr/>
        </p:nvSpPr>
        <p:spPr>
          <a:xfrm>
            <a:off x="274458" y="348343"/>
            <a:ext cx="11664000" cy="6509657"/>
          </a:xfrm>
          <a:prstGeom prst="round2SameRect">
            <a:avLst>
              <a:gd name="adj1" fmla="val 5233"/>
              <a:gd name="adj2" fmla="val 0"/>
            </a:avLst>
          </a:prstGeom>
          <a:solidFill>
            <a:schemeClr val="tx1">
              <a:lumMod val="75000"/>
              <a:lumOff val="25000"/>
            </a:schemeClr>
          </a:solidFill>
          <a:ln>
            <a:noFill/>
          </a:ln>
          <a:effectLst>
            <a:outerShdw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 name="양쪽 모서리가 둥근 사각형 5"/>
          <p:cNvSpPr/>
          <p:nvPr/>
        </p:nvSpPr>
        <p:spPr>
          <a:xfrm>
            <a:off x="328458" y="414000"/>
            <a:ext cx="11556000" cy="6444000"/>
          </a:xfrm>
          <a:prstGeom prst="round2SameRect">
            <a:avLst>
              <a:gd name="adj1" fmla="val 4913"/>
              <a:gd name="adj2" fmla="val 0"/>
            </a:avLst>
          </a:prstGeom>
          <a:solidFill>
            <a:srgbClr val="01A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1" latinLnBrk="0">
              <a:defRPr/>
            </a:pPr>
            <a:r>
              <a:rPr lang="en-US" altLang="ko-KR" sz="2800" b="1" i="1" kern="0">
                <a:solidFill>
                  <a:prstClr val="white"/>
                </a:solidFill>
              </a:rPr>
              <a:t>2. </a:t>
            </a:r>
            <a:r>
              <a:rPr lang="ko-KR" altLang="en-US" sz="2800" b="1" i="1" kern="0">
                <a:solidFill>
                  <a:prstClr val="white"/>
                </a:solidFill>
              </a:rPr>
              <a:t>프로젝트 내용 </a:t>
            </a:r>
            <a:r>
              <a:rPr lang="en-US" altLang="ko-KR" sz="2800" b="1" i="1" kern="0">
                <a:solidFill>
                  <a:prstClr val="white"/>
                </a:solidFill>
              </a:rPr>
              <a:t>- </a:t>
            </a:r>
            <a:r>
              <a:rPr lang="ko-KR" altLang="en-US" sz="2800" b="1" i="1" kern="0">
                <a:solidFill>
                  <a:prstClr val="white"/>
                </a:solidFill>
              </a:rPr>
              <a:t>실제 방 사진</a:t>
            </a:r>
            <a:endParaRPr lang="en-US" altLang="ko-KR" sz="1400" i="1" kern="0" dirty="0">
              <a:solidFill>
                <a:prstClr val="white"/>
              </a:solidFill>
            </a:endParaRPr>
          </a:p>
          <a:p>
            <a:pPr algn="ctr"/>
            <a:endParaRPr lang="ko-KR" altLang="en-US" sz="1000" dirty="0">
              <a:solidFill>
                <a:prstClr val="white"/>
              </a:solidFill>
            </a:endParaRPr>
          </a:p>
        </p:txBody>
      </p:sp>
      <p:sp>
        <p:nvSpPr>
          <p:cNvPr id="7" name="직사각형 6"/>
          <p:cNvSpPr/>
          <p:nvPr/>
        </p:nvSpPr>
        <p:spPr>
          <a:xfrm>
            <a:off x="328458" y="1068343"/>
            <a:ext cx="11556000" cy="57896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0" name="사각형: 둥근 모서리 5">
            <a:extLst>
              <a:ext uri="{FF2B5EF4-FFF2-40B4-BE49-F238E27FC236}">
                <a16:creationId xmlns:a16="http://schemas.microsoft.com/office/drawing/2014/main" id="{29433077-90B3-4432-AB1E-87BD95D8FF5C}"/>
              </a:ext>
            </a:extLst>
          </p:cNvPr>
          <p:cNvSpPr/>
          <p:nvPr/>
        </p:nvSpPr>
        <p:spPr>
          <a:xfrm>
            <a:off x="11281274" y="215219"/>
            <a:ext cx="720000" cy="720000"/>
          </a:xfrm>
          <a:prstGeom prst="ellipse">
            <a:avLst/>
          </a:prstGeom>
          <a:gradFill flip="none" rotWithShape="1">
            <a:gsLst>
              <a:gs pos="0">
                <a:srgbClr val="01A7CE"/>
              </a:gs>
              <a:gs pos="100000">
                <a:srgbClr val="00D0AC"/>
              </a:gs>
            </a:gsLst>
            <a:path path="circle">
              <a:fillToRect l="100000" t="100000"/>
            </a:path>
            <a:tileRect r="-100000" b="-10000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16000" rtlCol="0" anchor="ctr"/>
          <a:lstStyle/>
          <a:p>
            <a:pPr>
              <a:defRPr/>
            </a:pPr>
            <a:endParaRPr lang="en-US" altLang="ko-KR" sz="400" kern="0" dirty="0">
              <a:solidFill>
                <a:prstClr val="white"/>
              </a:solidFill>
            </a:endParaRPr>
          </a:p>
        </p:txBody>
      </p:sp>
      <p:sp>
        <p:nvSpPr>
          <p:cNvPr id="40" name="직사각형 39">
            <a:extLst>
              <a:ext uri="{FF2B5EF4-FFF2-40B4-BE49-F238E27FC236}">
                <a16:creationId xmlns:a16="http://schemas.microsoft.com/office/drawing/2014/main" id="{3FA00699-5178-465A-9F3F-130CF1431F70}"/>
              </a:ext>
            </a:extLst>
          </p:cNvPr>
          <p:cNvSpPr/>
          <p:nvPr/>
        </p:nvSpPr>
        <p:spPr>
          <a:xfrm>
            <a:off x="490297" y="6154826"/>
            <a:ext cx="3950459" cy="373885"/>
          </a:xfrm>
          <a:prstGeom prst="rect">
            <a:avLst/>
          </a:prstGeom>
        </p:spPr>
        <p:txBody>
          <a:bodyPr wrap="square">
            <a:spAutoFit/>
          </a:bodyPr>
          <a:lstStyle/>
          <a:p>
            <a:pPr>
              <a:lnSpc>
                <a:spcPct val="150000"/>
              </a:lnSpc>
            </a:pPr>
            <a:r>
              <a:rPr lang="en-US" altLang="ko-KR" sz="1400">
                <a:solidFill>
                  <a:srgbClr val="44546A">
                    <a:lumMod val="75000"/>
                  </a:srgbClr>
                </a:solidFill>
              </a:rPr>
              <a:t>* 360</a:t>
            </a:r>
            <a:r>
              <a:rPr lang="ko-KR" altLang="en-US" sz="1400">
                <a:solidFill>
                  <a:srgbClr val="44546A">
                    <a:lumMod val="75000"/>
                  </a:srgbClr>
                </a:solidFill>
              </a:rPr>
              <a:t>도 카메라를 통해 촬영한 실제 방의 모습</a:t>
            </a:r>
            <a:endParaRPr lang="ko-KR" altLang="en-US" sz="1000" dirty="0">
              <a:solidFill>
                <a:prstClr val="black">
                  <a:lumMod val="65000"/>
                  <a:lumOff val="35000"/>
                </a:prstClr>
              </a:solidFill>
            </a:endParaRPr>
          </a:p>
        </p:txBody>
      </p:sp>
      <p:sp>
        <p:nvSpPr>
          <p:cNvPr id="47" name="직사각형 46">
            <a:extLst>
              <a:ext uri="{FF2B5EF4-FFF2-40B4-BE49-F238E27FC236}">
                <a16:creationId xmlns:a16="http://schemas.microsoft.com/office/drawing/2014/main" id="{3FA00699-5178-465A-9F3F-130CF1431F70}"/>
              </a:ext>
            </a:extLst>
          </p:cNvPr>
          <p:cNvSpPr/>
          <p:nvPr/>
        </p:nvSpPr>
        <p:spPr>
          <a:xfrm>
            <a:off x="6273997" y="6142038"/>
            <a:ext cx="4469818" cy="373885"/>
          </a:xfrm>
          <a:prstGeom prst="rect">
            <a:avLst/>
          </a:prstGeom>
        </p:spPr>
        <p:txBody>
          <a:bodyPr wrap="square">
            <a:spAutoFit/>
          </a:bodyPr>
          <a:lstStyle/>
          <a:p>
            <a:pPr>
              <a:lnSpc>
                <a:spcPct val="150000"/>
              </a:lnSpc>
            </a:pPr>
            <a:r>
              <a:rPr lang="en-US" altLang="ko-KR" sz="1400">
                <a:solidFill>
                  <a:srgbClr val="44546A">
                    <a:lumMod val="75000"/>
                  </a:srgbClr>
                </a:solidFill>
              </a:rPr>
              <a:t>* 360</a:t>
            </a:r>
            <a:r>
              <a:rPr lang="ko-KR" altLang="en-US" sz="1400">
                <a:solidFill>
                  <a:srgbClr val="44546A">
                    <a:lumMod val="75000"/>
                  </a:srgbClr>
                </a:solidFill>
              </a:rPr>
              <a:t>도 카메라를 통해 촬영한 실제 화장실의 모습</a:t>
            </a:r>
            <a:endParaRPr lang="ko-KR" altLang="en-US" sz="1000" dirty="0">
              <a:solidFill>
                <a:prstClr val="black">
                  <a:lumMod val="65000"/>
                  <a:lumOff val="35000"/>
                </a:prstClr>
              </a:solidFill>
            </a:endParaRPr>
          </a:p>
        </p:txBody>
      </p:sp>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0297" y="1543026"/>
            <a:ext cx="5429736" cy="4611800"/>
          </a:xfrm>
          <a:prstGeom prst="rect">
            <a:avLst/>
          </a:prstGeom>
        </p:spPr>
      </p:pic>
      <p:pic>
        <p:nvPicPr>
          <p:cNvPr id="8" name="그림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3997" y="1543026"/>
            <a:ext cx="5461348" cy="4611800"/>
          </a:xfrm>
          <a:prstGeom prst="rect">
            <a:avLst/>
          </a:prstGeom>
        </p:spPr>
      </p:pic>
      <p:pic>
        <p:nvPicPr>
          <p:cNvPr id="11" name="그림 10">
            <a:extLst>
              <a:ext uri="{FF2B5EF4-FFF2-40B4-BE49-F238E27FC236}">
                <a16:creationId xmlns:a16="http://schemas.microsoft.com/office/drawing/2014/main" id="{58CCF67D-4083-25BA-D66B-A9BD38D7A62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313108" y="311326"/>
            <a:ext cx="652350" cy="527786"/>
          </a:xfrm>
          <a:prstGeom prst="rect">
            <a:avLst/>
          </a:prstGeom>
        </p:spPr>
      </p:pic>
      <p:cxnSp>
        <p:nvCxnSpPr>
          <p:cNvPr id="14" name="직선 연결선 13">
            <a:extLst>
              <a:ext uri="{FF2B5EF4-FFF2-40B4-BE49-F238E27FC236}">
                <a16:creationId xmlns:a16="http://schemas.microsoft.com/office/drawing/2014/main" id="{5C067028-2E01-47AD-8DE6-64CBF7F2E79F}"/>
              </a:ext>
            </a:extLst>
          </p:cNvPr>
          <p:cNvCxnSpPr>
            <a:cxnSpLocks/>
          </p:cNvCxnSpPr>
          <p:nvPr/>
        </p:nvCxnSpPr>
        <p:spPr>
          <a:xfrm flipH="1">
            <a:off x="6062870" y="1775366"/>
            <a:ext cx="33130" cy="4320000"/>
          </a:xfrm>
          <a:prstGeom prst="line">
            <a:avLst/>
          </a:prstGeom>
          <a:ln w="19050">
            <a:solidFill>
              <a:srgbClr val="CACACA"/>
            </a:solidFill>
            <a:prstDash val="lg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97110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EAD1"/>
        </a:solidFill>
        <a:effectLst/>
      </p:bgPr>
    </p:bg>
    <p:spTree>
      <p:nvGrpSpPr>
        <p:cNvPr id="1" name=""/>
        <p:cNvGrpSpPr/>
        <p:nvPr/>
      </p:nvGrpSpPr>
      <p:grpSpPr>
        <a:xfrm>
          <a:off x="0" y="0"/>
          <a:ext cx="0" cy="0"/>
          <a:chOff x="0" y="0"/>
          <a:chExt cx="0" cy="0"/>
        </a:xfrm>
      </p:grpSpPr>
      <p:sp>
        <p:nvSpPr>
          <p:cNvPr id="5" name="양쪽 모서리가 둥근 사각형 4"/>
          <p:cNvSpPr/>
          <p:nvPr/>
        </p:nvSpPr>
        <p:spPr>
          <a:xfrm>
            <a:off x="274458" y="348343"/>
            <a:ext cx="11664000" cy="6509657"/>
          </a:xfrm>
          <a:prstGeom prst="round2SameRect">
            <a:avLst>
              <a:gd name="adj1" fmla="val 5233"/>
              <a:gd name="adj2" fmla="val 0"/>
            </a:avLst>
          </a:prstGeom>
          <a:solidFill>
            <a:schemeClr val="tx1">
              <a:lumMod val="75000"/>
              <a:lumOff val="25000"/>
            </a:schemeClr>
          </a:solidFill>
          <a:ln>
            <a:noFill/>
          </a:ln>
          <a:effectLst>
            <a:outerShdw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6" name="양쪽 모서리가 둥근 사각형 5"/>
          <p:cNvSpPr/>
          <p:nvPr/>
        </p:nvSpPr>
        <p:spPr>
          <a:xfrm>
            <a:off x="328458" y="414000"/>
            <a:ext cx="11556000" cy="6444000"/>
          </a:xfrm>
          <a:prstGeom prst="round2SameRect">
            <a:avLst>
              <a:gd name="adj1" fmla="val 4913"/>
              <a:gd name="adj2" fmla="val 0"/>
            </a:avLst>
          </a:prstGeom>
          <a:solidFill>
            <a:srgbClr val="01A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1" latinLnBrk="0">
              <a:defRPr/>
            </a:pPr>
            <a:r>
              <a:rPr lang="en-US" altLang="ko-KR" sz="2800" b="1" i="1" kern="0" dirty="0">
                <a:solidFill>
                  <a:prstClr val="white"/>
                </a:solidFill>
              </a:rPr>
              <a:t>2. </a:t>
            </a:r>
            <a:r>
              <a:rPr lang="ko-KR" altLang="en-US" sz="2800" b="1" i="1" kern="0" dirty="0">
                <a:solidFill>
                  <a:prstClr val="white"/>
                </a:solidFill>
              </a:rPr>
              <a:t>프로젝트 내용 </a:t>
            </a:r>
            <a:r>
              <a:rPr lang="en-US" altLang="ko-KR" sz="2800" b="1" i="1" kern="0" dirty="0">
                <a:solidFill>
                  <a:prstClr val="white"/>
                </a:solidFill>
              </a:rPr>
              <a:t>- </a:t>
            </a:r>
            <a:r>
              <a:rPr lang="ko-KR" altLang="en-US" sz="2800" b="1" i="1" kern="0" dirty="0">
                <a:solidFill>
                  <a:prstClr val="white"/>
                </a:solidFill>
              </a:rPr>
              <a:t>실제 방 사진</a:t>
            </a:r>
            <a:endParaRPr lang="en-US" altLang="ko-KR" sz="1400" i="1" kern="0" dirty="0">
              <a:solidFill>
                <a:prstClr val="white"/>
              </a:solidFill>
            </a:endParaRPr>
          </a:p>
          <a:p>
            <a:pPr algn="ctr"/>
            <a:endParaRPr lang="ko-KR" altLang="en-US" sz="1000" dirty="0">
              <a:solidFill>
                <a:prstClr val="white"/>
              </a:solidFill>
            </a:endParaRPr>
          </a:p>
        </p:txBody>
      </p:sp>
      <p:sp>
        <p:nvSpPr>
          <p:cNvPr id="7" name="직사각형 6"/>
          <p:cNvSpPr/>
          <p:nvPr/>
        </p:nvSpPr>
        <p:spPr>
          <a:xfrm>
            <a:off x="328458" y="1068343"/>
            <a:ext cx="11556000" cy="57896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0" name="사각형: 둥근 모서리 5">
            <a:extLst>
              <a:ext uri="{FF2B5EF4-FFF2-40B4-BE49-F238E27FC236}">
                <a16:creationId xmlns:a16="http://schemas.microsoft.com/office/drawing/2014/main" id="{29433077-90B3-4432-AB1E-87BD95D8FF5C}"/>
              </a:ext>
            </a:extLst>
          </p:cNvPr>
          <p:cNvSpPr/>
          <p:nvPr/>
        </p:nvSpPr>
        <p:spPr>
          <a:xfrm>
            <a:off x="11281274" y="215219"/>
            <a:ext cx="720000" cy="720000"/>
          </a:xfrm>
          <a:prstGeom prst="ellipse">
            <a:avLst/>
          </a:prstGeom>
          <a:gradFill flip="none" rotWithShape="1">
            <a:gsLst>
              <a:gs pos="0">
                <a:srgbClr val="01A7CE"/>
              </a:gs>
              <a:gs pos="100000">
                <a:srgbClr val="00D0AC"/>
              </a:gs>
            </a:gsLst>
            <a:path path="circle">
              <a:fillToRect l="100000" t="100000"/>
            </a:path>
            <a:tileRect r="-100000" b="-10000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16000" rtlCol="0" anchor="ctr"/>
          <a:lstStyle/>
          <a:p>
            <a:pPr>
              <a:defRPr/>
            </a:pPr>
            <a:endParaRPr lang="en-US" altLang="ko-KR" sz="400" kern="0" dirty="0">
              <a:solidFill>
                <a:prstClr val="white"/>
              </a:solidFill>
            </a:endParaRPr>
          </a:p>
        </p:txBody>
      </p:sp>
      <p:sp>
        <p:nvSpPr>
          <p:cNvPr id="40" name="직사각형 39">
            <a:extLst>
              <a:ext uri="{FF2B5EF4-FFF2-40B4-BE49-F238E27FC236}">
                <a16:creationId xmlns:a16="http://schemas.microsoft.com/office/drawing/2014/main" id="{3FA00699-5178-465A-9F3F-130CF1431F70}"/>
              </a:ext>
            </a:extLst>
          </p:cNvPr>
          <p:cNvSpPr/>
          <p:nvPr/>
        </p:nvSpPr>
        <p:spPr>
          <a:xfrm>
            <a:off x="490297" y="6154826"/>
            <a:ext cx="3950459" cy="373885"/>
          </a:xfrm>
          <a:prstGeom prst="rect">
            <a:avLst/>
          </a:prstGeom>
        </p:spPr>
        <p:txBody>
          <a:bodyPr wrap="square">
            <a:spAutoFit/>
          </a:bodyPr>
          <a:lstStyle/>
          <a:p>
            <a:pPr>
              <a:lnSpc>
                <a:spcPct val="150000"/>
              </a:lnSpc>
            </a:pPr>
            <a:r>
              <a:rPr lang="en-US" altLang="ko-KR" sz="1400">
                <a:solidFill>
                  <a:srgbClr val="44546A">
                    <a:lumMod val="75000"/>
                  </a:srgbClr>
                </a:solidFill>
              </a:rPr>
              <a:t>* 360</a:t>
            </a:r>
            <a:r>
              <a:rPr lang="ko-KR" altLang="en-US" sz="1400">
                <a:solidFill>
                  <a:srgbClr val="44546A">
                    <a:lumMod val="75000"/>
                  </a:srgbClr>
                </a:solidFill>
              </a:rPr>
              <a:t>도 카메라를 통해 촬영한 실제 방의 모습</a:t>
            </a:r>
            <a:endParaRPr lang="ko-KR" altLang="en-US" sz="1000" dirty="0">
              <a:solidFill>
                <a:prstClr val="black">
                  <a:lumMod val="65000"/>
                  <a:lumOff val="35000"/>
                </a:prstClr>
              </a:solidFill>
            </a:endParaRPr>
          </a:p>
        </p:txBody>
      </p:sp>
      <p:sp>
        <p:nvSpPr>
          <p:cNvPr id="47" name="직사각형 46">
            <a:extLst>
              <a:ext uri="{FF2B5EF4-FFF2-40B4-BE49-F238E27FC236}">
                <a16:creationId xmlns:a16="http://schemas.microsoft.com/office/drawing/2014/main" id="{3FA00699-5178-465A-9F3F-130CF1431F70}"/>
              </a:ext>
            </a:extLst>
          </p:cNvPr>
          <p:cNvSpPr/>
          <p:nvPr/>
        </p:nvSpPr>
        <p:spPr>
          <a:xfrm>
            <a:off x="6184545" y="6125008"/>
            <a:ext cx="4469818" cy="373885"/>
          </a:xfrm>
          <a:prstGeom prst="rect">
            <a:avLst/>
          </a:prstGeom>
        </p:spPr>
        <p:txBody>
          <a:bodyPr wrap="square">
            <a:spAutoFit/>
          </a:bodyPr>
          <a:lstStyle/>
          <a:p>
            <a:pPr>
              <a:lnSpc>
                <a:spcPct val="150000"/>
              </a:lnSpc>
            </a:pPr>
            <a:r>
              <a:rPr lang="en-US" altLang="ko-KR" sz="1400">
                <a:solidFill>
                  <a:srgbClr val="44546A">
                    <a:lumMod val="75000"/>
                  </a:srgbClr>
                </a:solidFill>
              </a:rPr>
              <a:t>* 360</a:t>
            </a:r>
            <a:r>
              <a:rPr lang="ko-KR" altLang="en-US" sz="1400">
                <a:solidFill>
                  <a:srgbClr val="44546A">
                    <a:lumMod val="75000"/>
                  </a:srgbClr>
                </a:solidFill>
              </a:rPr>
              <a:t>도 카메라를 통해 촬영한 실제 화장실의 모습</a:t>
            </a:r>
            <a:endParaRPr lang="ko-KR" altLang="en-US" sz="1000" dirty="0">
              <a:solidFill>
                <a:prstClr val="black">
                  <a:lumMod val="65000"/>
                  <a:lumOff val="35000"/>
                </a:prstClr>
              </a:solidFill>
            </a:endParaRPr>
          </a:p>
        </p:txBody>
      </p:sp>
      <p:pic>
        <p:nvPicPr>
          <p:cNvPr id="2" name="그림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73997" y="1640264"/>
            <a:ext cx="5345288" cy="4484744"/>
          </a:xfrm>
          <a:prstGeom prst="rect">
            <a:avLst/>
          </a:prstGeom>
        </p:spPr>
      </p:pic>
      <p:pic>
        <p:nvPicPr>
          <p:cNvPr id="3" name="그림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6285" y="1640264"/>
            <a:ext cx="5328588" cy="4514562"/>
          </a:xfrm>
          <a:prstGeom prst="rect">
            <a:avLst/>
          </a:prstGeom>
        </p:spPr>
      </p:pic>
      <p:pic>
        <p:nvPicPr>
          <p:cNvPr id="11" name="그림 10">
            <a:extLst>
              <a:ext uri="{FF2B5EF4-FFF2-40B4-BE49-F238E27FC236}">
                <a16:creationId xmlns:a16="http://schemas.microsoft.com/office/drawing/2014/main" id="{B147831E-27F5-9782-FD49-222CD520443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313108" y="311326"/>
            <a:ext cx="652350" cy="527786"/>
          </a:xfrm>
          <a:prstGeom prst="rect">
            <a:avLst/>
          </a:prstGeom>
        </p:spPr>
      </p:pic>
      <p:cxnSp>
        <p:nvCxnSpPr>
          <p:cNvPr id="12" name="직선 연결선 11">
            <a:extLst>
              <a:ext uri="{FF2B5EF4-FFF2-40B4-BE49-F238E27FC236}">
                <a16:creationId xmlns:a16="http://schemas.microsoft.com/office/drawing/2014/main" id="{5C067028-2E01-47AD-8DE6-64CBF7F2E79F}"/>
              </a:ext>
            </a:extLst>
          </p:cNvPr>
          <p:cNvCxnSpPr>
            <a:cxnSpLocks/>
          </p:cNvCxnSpPr>
          <p:nvPr/>
        </p:nvCxnSpPr>
        <p:spPr>
          <a:xfrm flipH="1">
            <a:off x="6062870" y="1775366"/>
            <a:ext cx="33130" cy="4320000"/>
          </a:xfrm>
          <a:prstGeom prst="line">
            <a:avLst/>
          </a:prstGeom>
          <a:ln w="19050">
            <a:solidFill>
              <a:srgbClr val="CACACA"/>
            </a:solidFill>
            <a:prstDash val="lg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9761436"/>
      </p:ext>
    </p:extLst>
  </p:cSld>
  <p:clrMapOvr>
    <a:masterClrMapping/>
  </p:clrMapOvr>
</p:sld>
</file>

<file path=ppt/theme/theme1.xml><?xml version="1.0" encoding="utf-8"?>
<a:theme xmlns:a="http://schemas.openxmlformats.org/drawingml/2006/main" name="28_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130</TotalTime>
  <Words>505</Words>
  <Application>Microsoft Office PowerPoint</Application>
  <PresentationFormat>와이드스크린</PresentationFormat>
  <Paragraphs>60</Paragraphs>
  <Slides>11</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11</vt:i4>
      </vt:variant>
    </vt:vector>
  </HeadingPairs>
  <TitlesOfParts>
    <vt:vector size="15" baseType="lpstr">
      <vt:lpstr>맑은 고딕</vt:lpstr>
      <vt:lpstr>Arial</vt:lpstr>
      <vt:lpstr>Helvetica</vt:lpstr>
      <vt:lpstr>28_Office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조현석</dc:creator>
  <cp:lastModifiedBy>오장호</cp:lastModifiedBy>
  <cp:revision>119</cp:revision>
  <dcterms:created xsi:type="dcterms:W3CDTF">2021-04-25T05:59:56Z</dcterms:created>
  <dcterms:modified xsi:type="dcterms:W3CDTF">2022-05-19T08:43:50Z</dcterms:modified>
</cp:coreProperties>
</file>