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79" r:id="rId4"/>
    <p:sldId id="281" r:id="rId5"/>
    <p:sldId id="269" r:id="rId6"/>
    <p:sldId id="268" r:id="rId7"/>
    <p:sldId id="265" r:id="rId8"/>
    <p:sldId id="274" r:id="rId9"/>
    <p:sldId id="275" r:id="rId10"/>
    <p:sldId id="276" r:id="rId11"/>
    <p:sldId id="273" r:id="rId12"/>
    <p:sldId id="282"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09" d="100"/>
          <a:sy n="109" d="100"/>
        </p:scale>
        <p:origin x="7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2022-05-21</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계약 관련 퀴즈 화면</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360</a:t>
            </a:r>
            <a:r>
              <a:rPr lang="ko-KR" altLang="en-US" sz="1400" dirty="0">
                <a:solidFill>
                  <a:srgbClr val="44546A">
                    <a:lumMod val="75000"/>
                  </a:srgbClr>
                </a:solidFill>
              </a:rPr>
              <a:t>도 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a:t>
            </a:r>
            <a:r>
              <a:rPr lang="ko-KR" altLang="en-US" sz="2800" b="1" i="1" kern="0" dirty="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2260683"/>
          </a:xfrm>
          <a:prstGeom prst="rect">
            <a:avLst/>
          </a:prstGeom>
        </p:spPr>
        <p:txBody>
          <a:bodyPr wrap="square">
            <a:spAutoFit/>
          </a:bodyPr>
          <a:lstStyle/>
          <a:p>
            <a:pPr>
              <a:lnSpc>
                <a:spcPct val="150000"/>
              </a:lnSpc>
            </a:pPr>
            <a:r>
              <a:rPr lang="ko-KR" altLang="en-US" sz="1600" dirty="0"/>
              <a:t> 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err="1"/>
              <a:t>맹하경</a:t>
            </a:r>
            <a:r>
              <a:rPr lang="en-US" altLang="ko-KR" sz="900" dirty="0"/>
              <a:t>, “</a:t>
            </a:r>
            <a:r>
              <a:rPr lang="ko-KR" altLang="en-US" sz="900" dirty="0"/>
              <a:t>코로나에 막힌 </a:t>
            </a:r>
            <a:r>
              <a:rPr lang="ko-KR" altLang="en-US" sz="900" dirty="0" err="1"/>
              <a:t>집구경</a:t>
            </a:r>
            <a:r>
              <a:rPr lang="ko-KR" altLang="en-US" sz="900" dirty="0"/>
              <a:t> </a:t>
            </a:r>
            <a:r>
              <a:rPr lang="en-US" altLang="ko-KR" sz="900" dirty="0"/>
              <a:t>‘VR </a:t>
            </a:r>
            <a:r>
              <a:rPr lang="ko-KR" altLang="en-US" sz="900" dirty="0" err="1"/>
              <a:t>발품팔이</a:t>
            </a:r>
            <a:r>
              <a:rPr lang="en-US" altLang="ko-KR" sz="900" dirty="0"/>
              <a:t>’</a:t>
            </a:r>
            <a:r>
              <a:rPr lang="ko-KR" altLang="en-US" sz="900" dirty="0"/>
              <a:t>로 대신한다</a:t>
            </a:r>
            <a:r>
              <a:rPr lang="en-US" altLang="ko-KR" sz="900" dirty="0"/>
              <a:t>”, </a:t>
            </a:r>
            <a:r>
              <a:rPr lang="ko-KR" altLang="en-US" sz="900" dirty="0"/>
              <a:t>한국일보</a:t>
            </a:r>
            <a:r>
              <a:rPr lang="en-US" altLang="ko-KR" sz="900" dirty="0"/>
              <a:t>, https://www.hankookilbo.com/News/Read/202004061549732280</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2" descr="코로나에 막힌 집구경 'VR 발품팔이'로 대신한다">
            <a:extLst>
              <a:ext uri="{FF2B5EF4-FFF2-40B4-BE49-F238E27FC236}">
                <a16:creationId xmlns:a16="http://schemas.microsoft.com/office/drawing/2014/main" id="{E63A8845-8B6F-6892-604D-F9B60CA5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9" y="1478587"/>
            <a:ext cx="5833541"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0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solidFill>
                  <a:prstClr val="black">
                    <a:lumMod val="65000"/>
                    <a:lumOff val="35000"/>
                  </a:prstClr>
                </a:solidFill>
              </a:rPr>
              <a:t>궁금한 점 질문 해주시기 바랍니다</a:t>
            </a:r>
            <a:endParaRPr lang="en-US" altLang="ko-KR" sz="4400" b="1" i="1" dirty="0">
              <a:solidFill>
                <a:prstClr val="black">
                  <a:lumMod val="65000"/>
                  <a:lumOff val="35000"/>
                </a:prstClr>
              </a:solidFill>
            </a:endParaRPr>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10351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1. </a:t>
            </a:r>
            <a:r>
              <a:rPr lang="ko-KR" altLang="en-US" sz="2800" b="1" dirty="0">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5668" y="3699761"/>
            <a:ext cx="3397986" cy="1660519"/>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개발 이유 및 목표</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ko-KR" altLang="en-US" b="1"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프로젝트를 시작한 이유와 목표</a:t>
            </a: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2. </a:t>
            </a:r>
            <a:r>
              <a:rPr lang="ko-KR" altLang="en-US" sz="2800" b="1" dirty="0">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609082" y="3774044"/>
            <a:ext cx="2994752" cy="166199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프로젝트 구성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3. </a:t>
            </a:r>
            <a:r>
              <a:rPr lang="ko-KR" altLang="en-US" sz="2800" b="1" dirty="0">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98A7E722-0EF0-DC49-D668-F10E5B0205D8}"/>
              </a:ext>
            </a:extLst>
          </p:cNvPr>
          <p:cNvSpPr/>
          <p:nvPr/>
        </p:nvSpPr>
        <p:spPr>
          <a:xfrm>
            <a:off x="7951969" y="3768576"/>
            <a:ext cx="2994752" cy="161435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추후 목표 및 계획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본 프로젝트 이후의 계획</a:t>
            </a:r>
          </a:p>
        </p:txBody>
      </p:sp>
    </p:spTree>
    <p:extLst>
      <p:ext uri="{BB962C8B-B14F-4D97-AF65-F5344CB8AC3E}">
        <p14:creationId xmlns:p14="http://schemas.microsoft.com/office/powerpoint/2010/main" val="31756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19" grpId="0" animBg="1"/>
      <p:bldP spid="54" grpId="0"/>
      <p:bldP spid="55" grpId="0"/>
      <p:bldP spid="22" grpId="0" animBg="1"/>
      <p:bldP spid="6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370150"/>
          </a:xfrm>
          <a:prstGeom prst="rect">
            <a:avLst/>
          </a:prstGeom>
        </p:spPr>
        <p:txBody>
          <a:bodyPr wrap="square">
            <a:spAutoFit/>
          </a:bodyPr>
          <a:lstStyle/>
          <a:p>
            <a:pPr>
              <a:lnSpc>
                <a:spcPct val="150000"/>
              </a:lnSpc>
            </a:pPr>
            <a:r>
              <a:rPr lang="en-US" altLang="ko-KR" sz="1600" dirty="0"/>
              <a:t> 2021</a:t>
            </a:r>
            <a:r>
              <a:rPr lang="ko-KR" altLang="en-US" sz="1600" dirty="0"/>
              <a:t>년 대한민국의 대표 방 계약 애플리케이션 직방의 설문조사에 따르면 직접 방문 없이 </a:t>
            </a:r>
            <a:r>
              <a:rPr lang="en-US" altLang="ko-KR" sz="1600" dirty="0"/>
              <a:t>3D·VR </a:t>
            </a:r>
            <a:r>
              <a:rPr lang="ko-KR" altLang="en-US" sz="1600" dirty="0"/>
              <a:t>부동산정보만 확인하고 계약할 의사가 있다는 응답이 </a:t>
            </a:r>
            <a:r>
              <a:rPr lang="en-US" altLang="ko-KR" sz="1600" dirty="0"/>
              <a:t>70%</a:t>
            </a:r>
            <a:r>
              <a:rPr lang="ko-KR" altLang="en-US" sz="1600" dirty="0"/>
              <a:t>를 넘었다</a:t>
            </a:r>
            <a:r>
              <a:rPr lang="en-US" altLang="ko-KR" sz="1600" dirty="0"/>
              <a:t>.</a:t>
            </a:r>
          </a:p>
          <a:p>
            <a:pPr>
              <a:lnSpc>
                <a:spcPct val="150000"/>
              </a:lnSpc>
            </a:pPr>
            <a:br>
              <a:rPr lang="ko-KR" altLang="en-US" sz="1600" dirty="0"/>
            </a:br>
            <a:r>
              <a:rPr lang="ko-KR" altLang="en-US" sz="1600" dirty="0"/>
              <a:t> 또한 </a:t>
            </a:r>
            <a:r>
              <a:rPr lang="en-US" altLang="ko-KR" sz="1600" dirty="0"/>
              <a:t>3D·VR </a:t>
            </a:r>
            <a:r>
              <a:rPr lang="ko-KR" altLang="en-US" sz="1600" dirty="0"/>
              <a:t>부동산 정보 서비스를 이용해 볼 의향을 물어보는 질문에는 </a:t>
            </a:r>
            <a:r>
              <a:rPr lang="en-US" altLang="ko-KR" sz="1600" dirty="0"/>
              <a:t>90%</a:t>
            </a:r>
            <a:r>
              <a:rPr lang="ko-KR" altLang="en-US" sz="1600" dirty="0"/>
              <a:t>에 육박하는 비율로 이용해 볼 것이라고 응답했다</a:t>
            </a:r>
            <a:r>
              <a:rPr lang="en-US" altLang="ko-KR" sz="1600" dirty="0"/>
              <a:t>.</a:t>
            </a:r>
            <a:endParaRPr lang="ko-KR" altLang="en-US" sz="1600" dirty="0"/>
          </a:p>
          <a:p>
            <a:pPr>
              <a:lnSpc>
                <a:spcPct val="150000"/>
              </a:lnSpc>
            </a:pPr>
            <a:endParaRPr lang="en-US" altLang="ko-KR" sz="14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A262813D-EA00-EB9C-40A2-5E029A79B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2558867"/>
            <a:ext cx="2243013" cy="2243013"/>
          </a:xfrm>
          <a:prstGeom prst="rect">
            <a:avLst/>
          </a:prstGeom>
        </p:spPr>
      </p:pic>
      <p:pic>
        <p:nvPicPr>
          <p:cNvPr id="10" name="그림 9">
            <a:extLst>
              <a:ext uri="{FF2B5EF4-FFF2-40B4-BE49-F238E27FC236}">
                <a16:creationId xmlns:a16="http://schemas.microsoft.com/office/drawing/2014/main" id="{8F482C4C-1DBF-61F1-9C8B-514EF0AB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051" y="2154616"/>
            <a:ext cx="4336491" cy="3041638"/>
          </a:xfrm>
          <a:prstGeom prst="rect">
            <a:avLst/>
          </a:prstGeom>
        </p:spPr>
      </p:pic>
      <p:sp>
        <p:nvSpPr>
          <p:cNvPr id="21" name="직사각형 20">
            <a:extLst>
              <a:ext uri="{FF2B5EF4-FFF2-40B4-BE49-F238E27FC236}">
                <a16:creationId xmlns:a16="http://schemas.microsoft.com/office/drawing/2014/main" id="{B0DB05C6-BC8E-0BCC-E0A4-B9FE757A399D}"/>
              </a:ext>
            </a:extLst>
          </p:cNvPr>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a:t>남정호</a:t>
            </a:r>
            <a:r>
              <a:rPr lang="en-US" altLang="ko-KR" sz="900" dirty="0"/>
              <a:t>, “</a:t>
            </a:r>
            <a:r>
              <a:rPr lang="ko-KR" altLang="en-US" sz="900" dirty="0"/>
              <a:t>직방 앱 이용자 </a:t>
            </a:r>
            <a:r>
              <a:rPr lang="en-US" altLang="ko-KR" sz="900" dirty="0"/>
              <a:t>90% ‘3D·VR </a:t>
            </a:r>
            <a:r>
              <a:rPr lang="ko-KR" altLang="en-US" sz="900" dirty="0"/>
              <a:t>부동산정보 이용 의향 있어</a:t>
            </a:r>
            <a:r>
              <a:rPr lang="en-US" altLang="ko-KR" sz="900" dirty="0"/>
              <a:t>’”, </a:t>
            </a:r>
            <a:r>
              <a:rPr lang="ko-KR" altLang="en-US" sz="900" dirty="0"/>
              <a:t>신아일보</a:t>
            </a:r>
            <a:r>
              <a:rPr lang="en-US" altLang="ko-KR" sz="900" dirty="0"/>
              <a:t>, https://www.shinailbo.co.kr/news/articleView.html?idxno=1395933</a:t>
            </a:r>
          </a:p>
        </p:txBody>
      </p:sp>
      <p:sp>
        <p:nvSpPr>
          <p:cNvPr id="2" name="TextBox 1">
            <a:extLst>
              <a:ext uri="{FF2B5EF4-FFF2-40B4-BE49-F238E27FC236}">
                <a16:creationId xmlns:a16="http://schemas.microsoft.com/office/drawing/2014/main" id="{55FF7ED1-28E7-21D3-B19A-A67D65FFC229}"/>
              </a:ext>
            </a:extLst>
          </p:cNvPr>
          <p:cNvSpPr txBox="1"/>
          <p:nvPr/>
        </p:nvSpPr>
        <p:spPr>
          <a:xfrm>
            <a:off x="1156348" y="1715073"/>
            <a:ext cx="5102363" cy="338554"/>
          </a:xfrm>
          <a:prstGeom prst="rect">
            <a:avLst/>
          </a:prstGeom>
          <a:noFill/>
        </p:spPr>
        <p:txBody>
          <a:bodyPr wrap="square" rtlCol="0">
            <a:spAutoFit/>
          </a:bodyPr>
          <a:lstStyle/>
          <a:p>
            <a:r>
              <a:rPr lang="ko-KR" altLang="en-US" sz="1600" b="1" dirty="0"/>
              <a:t>직방 모바일 </a:t>
            </a:r>
            <a:r>
              <a:rPr lang="en-US" altLang="ko-KR" sz="1600" b="1" dirty="0"/>
              <a:t>3D·VR </a:t>
            </a:r>
            <a:r>
              <a:rPr lang="ko-KR" altLang="en-US" sz="1600" b="1" dirty="0"/>
              <a:t>부동산 정보 이용 의향 설문조사 </a:t>
            </a:r>
          </a:p>
        </p:txBody>
      </p:sp>
    </p:spTree>
    <p:extLst>
      <p:ext uri="{BB962C8B-B14F-4D97-AF65-F5344CB8AC3E}">
        <p14:creationId xmlns:p14="http://schemas.microsoft.com/office/powerpoint/2010/main" val="273222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1. </a:t>
            </a:r>
            <a:r>
              <a:rPr lang="ko-KR" altLang="en-US" sz="2800" b="1" i="1" kern="0" dirty="0">
                <a:solidFill>
                  <a:prstClr val="white"/>
                </a:solidFill>
              </a:rPr>
              <a:t>개요 </a:t>
            </a:r>
            <a:r>
              <a:rPr lang="en-US" altLang="ko-KR" sz="2800" b="1" i="1" kern="0" dirty="0">
                <a:solidFill>
                  <a:prstClr val="white"/>
                </a:solidFill>
              </a:rPr>
              <a:t>- </a:t>
            </a:r>
            <a:r>
              <a:rPr lang="ko-KR" altLang="en-US" sz="2800" b="1" i="1" kern="0" dirty="0">
                <a:solidFill>
                  <a:prstClr val="white"/>
                </a:solidFill>
              </a:rPr>
              <a:t>목표</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046988"/>
          </a:xfrm>
          <a:prstGeom prst="rect">
            <a:avLst/>
          </a:prstGeom>
        </p:spPr>
        <p:txBody>
          <a:bodyPr wrap="square">
            <a:spAutoFit/>
          </a:bodyPr>
          <a:lstStyle/>
          <a:p>
            <a:pPr fontAlgn="base"/>
            <a:r>
              <a:rPr lang="ko-KR" altLang="en-US" sz="1600" dirty="0"/>
              <a:t> 온라인 서비스가 늘어나는 추세에서 소비자가 </a:t>
            </a:r>
            <a:r>
              <a:rPr lang="en-US" altLang="ko-KR" sz="1600" dirty="0"/>
              <a:t>VR</a:t>
            </a:r>
            <a:r>
              <a:rPr lang="ko-KR" altLang="en-US" sz="1600" dirty="0"/>
              <a:t>로 직접 방을 구경하고 둘러보면서 하자 부분을 찾도록 하고</a:t>
            </a:r>
            <a:r>
              <a:rPr lang="en-US" altLang="ko-KR" sz="1600" dirty="0"/>
              <a:t>, </a:t>
            </a:r>
            <a:r>
              <a:rPr lang="ko-KR" altLang="en-US" sz="1600" dirty="0"/>
              <a:t>계약과 관련된 퀴즈를 풀면서 소비자가 방을 구할 때 필요한 지식을 교육한다</a:t>
            </a:r>
            <a:r>
              <a:rPr lang="en-US" altLang="ko-KR" sz="1600" dirty="0"/>
              <a:t>. </a:t>
            </a:r>
            <a:r>
              <a:rPr lang="ko-KR" altLang="en-US" sz="1600" dirty="0"/>
              <a:t>마지막으로 실제로 촬영된 방을 보며 배운 것을 마무리한다</a:t>
            </a:r>
            <a:r>
              <a:rPr lang="en-US" altLang="ko-KR" sz="1600" dirty="0"/>
              <a:t>.</a:t>
            </a:r>
            <a:endParaRPr lang="en-US" altLang="ko-KR" sz="1600" dirty="0">
              <a:solidFill>
                <a:srgbClr val="FF0000"/>
              </a:solidFill>
            </a:endParaRPr>
          </a:p>
          <a:p>
            <a:pPr fontAlgn="base"/>
            <a:endParaRPr lang="en-US" altLang="ko-KR" sz="1600" dirty="0"/>
          </a:p>
          <a:p>
            <a:pPr fontAlgn="base"/>
            <a:r>
              <a:rPr lang="ko-KR" altLang="en-US" sz="1600" dirty="0"/>
              <a:t> 이를 통해 직접 자취방을 구하러 갔을 때 확인해야 하는 방의 핵심 부분과 계약 관련 사항 등을 사전에 교육하여 방을 구할 때 생길 수 있는 피해들을 최소화하고 방지 하는 것이 </a:t>
            </a:r>
            <a:r>
              <a:rPr lang="ko-KR" altLang="en-US" sz="1600" dirty="0" err="1"/>
              <a:t>파라노이드</a:t>
            </a:r>
            <a:r>
              <a:rPr lang="ko-KR" altLang="en-US" sz="1600" dirty="0"/>
              <a:t> 팀의 목표이다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err="1"/>
              <a:t>Sak</a:t>
            </a:r>
            <a:r>
              <a:rPr lang="en-US" altLang="ko-KR" sz="900" dirty="0"/>
              <a:t>, "</a:t>
            </a:r>
            <a:r>
              <a:rPr lang="ko-KR" altLang="en-US" sz="900" dirty="0"/>
              <a:t>자취방 인테리어 가상으로 꾸미기 </a:t>
            </a:r>
            <a:r>
              <a:rPr lang="en-US" altLang="ko-KR" sz="900" dirty="0"/>
              <a:t>/ </a:t>
            </a:r>
            <a:r>
              <a:rPr lang="ko-KR" altLang="en-US" sz="900" dirty="0"/>
              <a:t>무료 사이트</a:t>
            </a:r>
            <a:r>
              <a:rPr lang="en-US" altLang="ko-KR" sz="900" dirty="0"/>
              <a:t>", 2020</a:t>
            </a:r>
            <a:r>
              <a:rPr lang="ko-KR" altLang="en-US" sz="900" dirty="0"/>
              <a:t>년 </a:t>
            </a:r>
            <a:r>
              <a:rPr lang="en-US" altLang="ko-KR" sz="900" dirty="0"/>
              <a:t>03</a:t>
            </a:r>
            <a:r>
              <a:rPr lang="ko-KR" altLang="en-US" sz="900" dirty="0"/>
              <a:t>월 </a:t>
            </a:r>
            <a:r>
              <a:rPr lang="en-US" altLang="ko-KR" sz="900" dirty="0"/>
              <a:t>17</a:t>
            </a:r>
            <a:r>
              <a:rPr lang="ko-KR" altLang="en-US" sz="900" dirty="0"/>
              <a:t>일</a:t>
            </a:r>
            <a:r>
              <a:rPr lang="en-US" altLang="ko-KR" sz="900" dirty="0"/>
              <a:t>, https://m.blog.naver.com/ghktghkt1/221857423948</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2" descr="자취방 인테리어 가상으로 꾸미기 / 무료 사이트 : 네이버 블로그">
            <a:extLst>
              <a:ext uri="{FF2B5EF4-FFF2-40B4-BE49-F238E27FC236}">
                <a16:creationId xmlns:a16="http://schemas.microsoft.com/office/drawing/2014/main" id="{DEAB6D75-194A-9C99-21E8-6D324751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79" y="1901257"/>
            <a:ext cx="6502438" cy="37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2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85395"/>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64079"/>
            <a:ext cx="4028342" cy="57896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579</Words>
  <Application>Microsoft Office PowerPoint</Application>
  <PresentationFormat>와이드스크린</PresentationFormat>
  <Paragraphs>78</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김민석</cp:lastModifiedBy>
  <cp:revision>256</cp:revision>
  <dcterms:created xsi:type="dcterms:W3CDTF">2021-04-25T05:59:56Z</dcterms:created>
  <dcterms:modified xsi:type="dcterms:W3CDTF">2022-05-21T12:59:09Z</dcterms:modified>
</cp:coreProperties>
</file>