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59" r:id="rId4"/>
    <p:sldId id="260" r:id="rId5"/>
    <p:sldId id="269" r:id="rId6"/>
    <p:sldId id="268" r:id="rId7"/>
    <p:sldId id="265" r:id="rId8"/>
    <p:sldId id="274" r:id="rId9"/>
    <p:sldId id="275" r:id="rId10"/>
    <p:sldId id="276" r:id="rId11"/>
    <p:sldId id="273" r:id="rId12"/>
    <p:sldId id="267"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autoAdjust="0"/>
    <p:restoredTop sz="94660"/>
  </p:normalViewPr>
  <p:slideViewPr>
    <p:cSldViewPr snapToGrid="0">
      <p:cViewPr varScale="1">
        <p:scale>
          <a:sx n="107" d="100"/>
          <a:sy n="107" d="100"/>
        </p:scale>
        <p:origin x="11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solidFill>
                  <a:prstClr val="black">
                    <a:lumMod val="65000"/>
                    <a:lumOff val="35000"/>
                  </a:prstClr>
                </a:solidFill>
              </a:rPr>
              <a:t>궁금한 점 질문 해주시기 바랍니다</a:t>
            </a:r>
            <a:endParaRPr lang="en-US" altLang="ko-KR" sz="4400" b="1" i="1" dirty="0">
              <a:solidFill>
                <a:prstClr val="black">
                  <a:lumMod val="65000"/>
                  <a:lumOff val="35000"/>
                </a:prstClr>
              </a:solidFill>
            </a:endParaRPr>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317567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dirty="0"/>
              <a:t> 2021</a:t>
            </a:r>
            <a:r>
              <a:rPr lang="ko-KR" altLang="en-US" sz="1600" b="1" dirty="0"/>
              <a:t>년 대한민국의 대표 방 계약 애플리케이션 직방의 설문조사에 따르면 직접 방문 없이 </a:t>
            </a:r>
            <a:r>
              <a:rPr lang="en-US" altLang="ko-KR" sz="1600" b="1" dirty="0"/>
              <a:t>3D·VR </a:t>
            </a:r>
            <a:r>
              <a:rPr lang="ko-KR" altLang="en-US" sz="1600" b="1" dirty="0"/>
              <a:t>부동산정보만 확인하고 계약할 의사가 있다는 응답이 </a:t>
            </a:r>
            <a:r>
              <a:rPr lang="en-US" altLang="ko-KR" sz="1600" b="1" dirty="0"/>
              <a:t>70%</a:t>
            </a:r>
            <a:r>
              <a:rPr lang="ko-KR" altLang="en-US" sz="1600" b="1" dirty="0"/>
              <a:t>를 넘었다</a:t>
            </a:r>
            <a:r>
              <a:rPr lang="en-US" altLang="ko-KR" sz="1600" b="1" dirty="0"/>
              <a:t>.</a:t>
            </a:r>
          </a:p>
          <a:p>
            <a:pPr>
              <a:lnSpc>
                <a:spcPct val="150000"/>
              </a:lnSpc>
            </a:pPr>
            <a:br>
              <a:rPr lang="ko-KR" altLang="en-US" sz="1600" dirty="0"/>
            </a:br>
            <a:r>
              <a:rPr lang="ko-KR" altLang="en-US" sz="1600" dirty="0"/>
              <a:t> </a:t>
            </a:r>
            <a:r>
              <a:rPr lang="ko-KR" altLang="en-US" sz="1600" b="1" dirty="0"/>
              <a:t>또한</a:t>
            </a:r>
            <a:r>
              <a:rPr lang="ko-KR" altLang="en-US" sz="1600" dirty="0"/>
              <a:t> </a:t>
            </a:r>
            <a:r>
              <a:rPr lang="en-US" altLang="ko-KR" sz="1600" b="1" dirty="0"/>
              <a:t>3D·VR </a:t>
            </a:r>
            <a:r>
              <a:rPr lang="ko-KR" altLang="en-US" sz="1600" b="1" dirty="0"/>
              <a:t>부동산 정보 서비스를 이용해 볼 의향을 물어보는 질문에는 </a:t>
            </a:r>
            <a:r>
              <a:rPr lang="en-US" altLang="ko-KR" sz="1600" b="1" dirty="0"/>
              <a:t>90%</a:t>
            </a:r>
            <a:r>
              <a:rPr lang="ko-KR" altLang="en-US" sz="1600" b="1" dirty="0"/>
              <a:t>에 육박하는 비율로 이용해 볼 것이라고 응답했다</a:t>
            </a:r>
            <a:r>
              <a:rPr lang="en-US" altLang="ko-KR" sz="1600" b="1" dirty="0"/>
              <a:t>.</a:t>
            </a:r>
            <a:endParaRPr lang="ko-KR" altLang="en-US" sz="1600" b="1" dirty="0"/>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693319"/>
          </a:xfrm>
          <a:prstGeom prst="rect">
            <a:avLst/>
          </a:prstGeom>
        </p:spPr>
        <p:txBody>
          <a:bodyPr wrap="square">
            <a:spAutoFit/>
          </a:bodyPr>
          <a:lstStyle/>
          <a:p>
            <a:pPr fontAlgn="base"/>
            <a:r>
              <a:rPr lang="ko-KR" altLang="en-US" b="1" dirty="0"/>
              <a:t> 온라인 서비스가 늘어나는 추세에서 소비자가 </a:t>
            </a:r>
            <a:r>
              <a:rPr lang="en-US" altLang="ko-KR" b="1" dirty="0"/>
              <a:t>VR</a:t>
            </a:r>
            <a:r>
              <a:rPr lang="ko-KR" altLang="en-US" b="1" dirty="0"/>
              <a:t>로 직접 방을 구경하고 둘러보면서 하자 부분을 찾도록 하고</a:t>
            </a:r>
            <a:r>
              <a:rPr lang="en-US" altLang="ko-KR" b="1" dirty="0"/>
              <a:t>, </a:t>
            </a:r>
            <a:r>
              <a:rPr lang="ko-KR" altLang="en-US" b="1" dirty="0"/>
              <a:t>계약과 관련된 퀴즈를 풀면서 소비자가 방을 구할 때 필요한 지식을 교육한다</a:t>
            </a:r>
            <a:r>
              <a:rPr lang="en-US" altLang="ko-KR" b="1" dirty="0"/>
              <a:t>. </a:t>
            </a:r>
            <a:r>
              <a:rPr lang="ko-KR" altLang="en-US" b="1" dirty="0"/>
              <a:t>마지막으로 실제로 촬영된 방을 보며 배운 것을 마무리한다</a:t>
            </a:r>
            <a:r>
              <a:rPr lang="en-US" altLang="ko-KR" b="1" dirty="0"/>
              <a:t>.</a:t>
            </a:r>
            <a:endParaRPr lang="en-US" altLang="ko-KR" b="1" dirty="0">
              <a:solidFill>
                <a:srgbClr val="FF0000"/>
              </a:solidFill>
            </a:endParaRPr>
          </a:p>
          <a:p>
            <a:pPr fontAlgn="base"/>
            <a:endParaRPr lang="en-US" altLang="ko-KR" b="1" dirty="0"/>
          </a:p>
          <a:p>
            <a:pPr fontAlgn="base"/>
            <a:r>
              <a:rPr lang="ko-KR" altLang="en-US" b="1" dirty="0"/>
              <a:t> 이를 통해 직접 자취방을 구하러 갔을 때 확인해야 하는 방의 핵심 부분과 계약 관련 사항 등을 사전에 교육하여 방을 구할 때 생길 수 있는 피해들을 최소화하고 방지가 목표이다</a:t>
            </a:r>
            <a:r>
              <a:rPr lang="en-US" altLang="ko-KR" b="1" dirty="0"/>
              <a:t>.</a:t>
            </a:r>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552</Words>
  <Application>Microsoft Office PowerPoint</Application>
  <PresentationFormat>와이드스크린</PresentationFormat>
  <Paragraphs>73</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오장호</cp:lastModifiedBy>
  <cp:revision>182</cp:revision>
  <dcterms:created xsi:type="dcterms:W3CDTF">2021-04-25T05:59:56Z</dcterms:created>
  <dcterms:modified xsi:type="dcterms:W3CDTF">2022-05-20T11:54:02Z</dcterms:modified>
</cp:coreProperties>
</file>