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71" autoAdjust="0"/>
    <p:restoredTop sz="94660"/>
  </p:normalViewPr>
  <p:slideViewPr>
    <p:cSldViewPr snapToGrid="0">
      <p:cViewPr varScale="1">
        <p:scale>
          <a:sx n="68" d="100"/>
          <a:sy n="68" d="100"/>
        </p:scale>
        <p:origin x="68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620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585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798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096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669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711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897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13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19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233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599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513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A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590924" y="3043917"/>
            <a:ext cx="5318583" cy="3814083"/>
          </a:xfrm>
          <a:prstGeom prst="round2SameRect">
            <a:avLst>
              <a:gd name="adj1" fmla="val 5233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3657600" y="3109574"/>
            <a:ext cx="5197907" cy="3748426"/>
          </a:xfrm>
          <a:prstGeom prst="round2SameRect">
            <a:avLst>
              <a:gd name="adj1" fmla="val 4913"/>
              <a:gd name="adj2" fmla="val 0"/>
            </a:avLst>
          </a:prstGeom>
          <a:solidFill>
            <a:srgbClr val="01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ko-KR" altLang="en-US" sz="1500" smtClean="0">
                <a:solidFill>
                  <a:prstClr val="white"/>
                </a:solidFill>
              </a:rPr>
              <a:t>소프트웨어캡스톤디자인</a:t>
            </a:r>
            <a:endParaRPr lang="ko-KR" altLang="en-US" sz="150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57600" y="3763918"/>
            <a:ext cx="5197907" cy="3094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팀 </a:t>
            </a:r>
            <a:r>
              <a:rPr lang="en-US" altLang="ko-KR" sz="3200" b="1" i="1" kern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ko-KR" altLang="en-US" sz="3200" b="1" i="1" kern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파라노이드</a:t>
            </a:r>
            <a:endParaRPr lang="en-US" altLang="ko-KR" sz="32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500" b="1" kern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                 콘텐츠 </a:t>
            </a:r>
            <a:r>
              <a:rPr lang="en-US" altLang="ko-KR" sz="1500" b="1" kern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IT 20145329 </a:t>
            </a:r>
            <a:r>
              <a:rPr lang="ko-KR" altLang="en-US" sz="1500" b="1" kern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오장호</a:t>
            </a:r>
            <a:endParaRPr lang="en-US" altLang="ko-KR" sz="1500" b="1" kern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500" b="1" kern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                 콘텐츠 </a:t>
            </a:r>
            <a:r>
              <a:rPr lang="en-US" altLang="ko-KR" sz="1500" b="1" kern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IT 20145350 </a:t>
            </a:r>
            <a:r>
              <a:rPr lang="ko-KR" altLang="en-US" sz="1500" b="1" kern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한규성</a:t>
            </a:r>
            <a:endParaRPr lang="en-US" altLang="ko-KR" sz="1500" b="1" kern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500" b="1" kern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                 콘텐츠 </a:t>
            </a:r>
            <a:r>
              <a:rPr lang="en-US" altLang="ko-KR" sz="1500" b="1" kern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IT 20175332 </a:t>
            </a:r>
            <a:r>
              <a:rPr lang="ko-KR" altLang="en-US" sz="1500" b="1" kern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이충희</a:t>
            </a:r>
            <a:endParaRPr lang="en-US" altLang="ko-KR" sz="1500" b="1" kern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500" b="1" kern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                 콘텐츠 </a:t>
            </a:r>
            <a:r>
              <a:rPr lang="en-US" altLang="ko-KR" sz="1500" b="1" kern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IT 20195124 </a:t>
            </a:r>
            <a:r>
              <a:rPr lang="ko-KR" altLang="en-US" sz="1500" b="1" kern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김민석</a:t>
            </a:r>
            <a:endParaRPr lang="en-US" altLang="ko-KR" sz="1500" b="1" ker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500" b="1" kern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                 경영학과 </a:t>
            </a:r>
            <a:r>
              <a:rPr lang="en-US" altLang="ko-KR" sz="1500" b="1" kern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20193008 </a:t>
            </a:r>
            <a:r>
              <a:rPr lang="ko-KR" altLang="en-US" sz="1500" b="1" kern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최 혁 </a:t>
            </a:r>
            <a:endParaRPr lang="en-US" altLang="ko-KR" sz="1500"/>
          </a:p>
        </p:txBody>
      </p:sp>
      <p:grpSp>
        <p:nvGrpSpPr>
          <p:cNvPr id="67" name="그룹 66"/>
          <p:cNvGrpSpPr/>
          <p:nvPr/>
        </p:nvGrpSpPr>
        <p:grpSpPr>
          <a:xfrm>
            <a:off x="8402799" y="2796574"/>
            <a:ext cx="573384" cy="640172"/>
            <a:chOff x="11281274" y="131353"/>
            <a:chExt cx="720000" cy="803866"/>
          </a:xfrm>
        </p:grpSpPr>
        <p:sp>
          <p:nvSpPr>
            <p:cNvPr id="10" name="사각형: 둥근 모서리 5">
              <a:extLst>
                <a:ext uri="{FF2B5EF4-FFF2-40B4-BE49-F238E27FC236}">
                  <a16:creationId xmlns:a16="http://schemas.microsoft.com/office/drawing/2014/main" id="{29433077-90B3-4432-AB1E-87BD95D8FF5C}"/>
                </a:ext>
              </a:extLst>
            </p:cNvPr>
            <p:cNvSpPr/>
            <p:nvPr/>
          </p:nvSpPr>
          <p:spPr>
            <a:xfrm>
              <a:off x="11281274" y="215219"/>
              <a:ext cx="720000" cy="720000"/>
            </a:xfrm>
            <a:prstGeom prst="ellipse">
              <a:avLst/>
            </a:prstGeom>
            <a:gradFill flip="none" rotWithShape="1">
              <a:gsLst>
                <a:gs pos="0">
                  <a:srgbClr val="01A7CE"/>
                </a:gs>
                <a:gs pos="100000">
                  <a:srgbClr val="00D0A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rtlCol="0" anchor="ctr"/>
            <a:lstStyle/>
            <a:p>
              <a:pPr>
                <a:defRPr/>
              </a:pPr>
              <a:endParaRPr lang="en-US" altLang="ko-KR" sz="400" kern="0" dirty="0">
                <a:solidFill>
                  <a:prstClr val="white"/>
                </a:solidFill>
              </a:endParaRPr>
            </a:p>
          </p:txBody>
        </p:sp>
        <p:sp>
          <p:nvSpPr>
            <p:cNvPr id="15" name="Freeform 36">
              <a:extLst>
                <a:ext uri="{FF2B5EF4-FFF2-40B4-BE49-F238E27FC236}">
                  <a16:creationId xmlns:a16="http://schemas.microsoft.com/office/drawing/2014/main" id="{10D33EC3-8543-4845-97A2-D38BE89D3A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21180" y="372566"/>
              <a:ext cx="240188" cy="403979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사각형: 둥근 모서리 5">
              <a:extLst>
                <a:ext uri="{FF2B5EF4-FFF2-40B4-BE49-F238E27FC236}">
                  <a16:creationId xmlns:a16="http://schemas.microsoft.com/office/drawing/2014/main" id="{29433077-90B3-4432-AB1E-87BD95D8FF5C}"/>
                </a:ext>
              </a:extLst>
            </p:cNvPr>
            <p:cNvSpPr/>
            <p:nvPr/>
          </p:nvSpPr>
          <p:spPr>
            <a:xfrm>
              <a:off x="11735345" y="131353"/>
              <a:ext cx="241213" cy="241213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  <a:effectLst>
              <a:outerShdw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>
                <a:defRPr/>
              </a:pPr>
              <a:r>
                <a:rPr lang="en-US" altLang="ko-KR" sz="1200" b="1" kern="0" dirty="0">
                  <a:solidFill>
                    <a:prstClr val="white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600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A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274458" y="348343"/>
            <a:ext cx="11664000" cy="6509657"/>
          </a:xfrm>
          <a:prstGeom prst="round2SameRect">
            <a:avLst>
              <a:gd name="adj1" fmla="val 5233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328458" y="414000"/>
            <a:ext cx="11556000" cy="6444000"/>
          </a:xfrm>
          <a:prstGeom prst="round2SameRect">
            <a:avLst>
              <a:gd name="adj1" fmla="val 4913"/>
              <a:gd name="adj2" fmla="val 0"/>
            </a:avLst>
          </a:prstGeom>
          <a:solidFill>
            <a:srgbClr val="01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defRPr/>
            </a:pPr>
            <a:r>
              <a:rPr lang="ko-KR" altLang="en-US" sz="2800" b="1" i="1" kern="0" smtClean="0">
                <a:solidFill>
                  <a:prstClr val="white"/>
                </a:solidFill>
              </a:rPr>
              <a:t>목차</a:t>
            </a:r>
            <a:endParaRPr lang="en-US" altLang="ko-KR" sz="1400" i="1" kern="0" dirty="0">
              <a:solidFill>
                <a:prstClr val="white"/>
              </a:solidFill>
            </a:endParaRPr>
          </a:p>
          <a:p>
            <a:pPr algn="ctr"/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8458" y="1068343"/>
            <a:ext cx="11556000" cy="5789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사각형: 둥근 모서리 5">
            <a:extLst>
              <a:ext uri="{FF2B5EF4-FFF2-40B4-BE49-F238E27FC236}">
                <a16:creationId xmlns:a16="http://schemas.microsoft.com/office/drawing/2014/main" id="{29433077-90B3-4432-AB1E-87BD95D8FF5C}"/>
              </a:ext>
            </a:extLst>
          </p:cNvPr>
          <p:cNvSpPr/>
          <p:nvPr/>
        </p:nvSpPr>
        <p:spPr>
          <a:xfrm>
            <a:off x="11281274" y="215219"/>
            <a:ext cx="720000" cy="720000"/>
          </a:xfrm>
          <a:prstGeom prst="ellipse">
            <a:avLst/>
          </a:prstGeom>
          <a:gradFill flip="none" rotWithShape="1">
            <a:gsLst>
              <a:gs pos="0">
                <a:srgbClr val="01A7CE"/>
              </a:gs>
              <a:gs pos="100000">
                <a:srgbClr val="00D0A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5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11521180" y="372566"/>
            <a:ext cx="240188" cy="403979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5">
            <a:extLst>
              <a:ext uri="{FF2B5EF4-FFF2-40B4-BE49-F238E27FC236}">
                <a16:creationId xmlns:a16="http://schemas.microsoft.com/office/drawing/2014/main" id="{29433077-90B3-4432-AB1E-87BD95D8FF5C}"/>
              </a:ext>
            </a:extLst>
          </p:cNvPr>
          <p:cNvSpPr/>
          <p:nvPr/>
        </p:nvSpPr>
        <p:spPr>
          <a:xfrm>
            <a:off x="11735345" y="131353"/>
            <a:ext cx="241213" cy="241213"/>
          </a:xfrm>
          <a:prstGeom prst="ellipse">
            <a:avLst/>
          </a:prstGeom>
          <a:solidFill>
            <a:srgbClr val="CC0000"/>
          </a:solidFill>
          <a:ln>
            <a:noFill/>
          </a:ln>
          <a:effectLst>
            <a:outerShdw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defRPr/>
            </a:pPr>
            <a:r>
              <a:rPr lang="en-US" altLang="ko-KR" sz="1400" b="1" kern="0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28" name="타원 27"/>
          <p:cNvSpPr/>
          <p:nvPr/>
        </p:nvSpPr>
        <p:spPr>
          <a:xfrm>
            <a:off x="1533870" y="2187633"/>
            <a:ext cx="2311613" cy="231161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77800" dist="152400" dir="3600000" sx="98000" sy="98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1771677" y="3568443"/>
            <a:ext cx="1836000" cy="0"/>
          </a:xfrm>
          <a:prstGeom prst="line">
            <a:avLst/>
          </a:prstGeom>
          <a:ln w="2540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원호 29"/>
          <p:cNvSpPr/>
          <p:nvPr/>
        </p:nvSpPr>
        <p:spPr>
          <a:xfrm>
            <a:off x="1854242" y="2494356"/>
            <a:ext cx="1698171" cy="1698171"/>
          </a:xfrm>
          <a:prstGeom prst="arc">
            <a:avLst>
              <a:gd name="adj1" fmla="val 11000853"/>
              <a:gd name="adj2" fmla="val 0"/>
            </a:avLst>
          </a:prstGeom>
          <a:ln w="130175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1" name="원호 30"/>
          <p:cNvSpPr/>
          <p:nvPr/>
        </p:nvSpPr>
        <p:spPr>
          <a:xfrm>
            <a:off x="1840592" y="2494355"/>
            <a:ext cx="1698171" cy="1698171"/>
          </a:xfrm>
          <a:prstGeom prst="arc">
            <a:avLst>
              <a:gd name="adj1" fmla="val 11000853"/>
              <a:gd name="adj2" fmla="val 19194418"/>
            </a:avLst>
          </a:prstGeom>
          <a:ln w="130175" cap="rnd">
            <a:solidFill>
              <a:srgbClr val="01A7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3516413" y="2683511"/>
            <a:ext cx="72000" cy="72000"/>
          </a:xfrm>
          <a:prstGeom prst="ellipse">
            <a:avLst/>
          </a:prstGeom>
          <a:solidFill>
            <a:srgbClr val="01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08976" y="2885231"/>
            <a:ext cx="988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70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en-US" altLang="ko-KR" sz="7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192300" y="3715143"/>
            <a:ext cx="2994752" cy="2192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9" name="타원 48"/>
          <p:cNvSpPr/>
          <p:nvPr/>
        </p:nvSpPr>
        <p:spPr>
          <a:xfrm>
            <a:off x="4883356" y="2187633"/>
            <a:ext cx="2311613" cy="231161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77800" dist="152400" dir="3600000" sx="98000" sy="98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5121163" y="3568443"/>
            <a:ext cx="1836000" cy="0"/>
          </a:xfrm>
          <a:prstGeom prst="line">
            <a:avLst/>
          </a:prstGeom>
          <a:ln w="2540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원호 50"/>
          <p:cNvSpPr/>
          <p:nvPr/>
        </p:nvSpPr>
        <p:spPr>
          <a:xfrm>
            <a:off x="5203728" y="2494356"/>
            <a:ext cx="1698171" cy="1698171"/>
          </a:xfrm>
          <a:prstGeom prst="arc">
            <a:avLst>
              <a:gd name="adj1" fmla="val 11000853"/>
              <a:gd name="adj2" fmla="val 0"/>
            </a:avLst>
          </a:prstGeom>
          <a:ln w="130175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2" name="원호 51"/>
          <p:cNvSpPr/>
          <p:nvPr/>
        </p:nvSpPr>
        <p:spPr>
          <a:xfrm>
            <a:off x="5190078" y="2494355"/>
            <a:ext cx="1698171" cy="1698171"/>
          </a:xfrm>
          <a:prstGeom prst="arc">
            <a:avLst>
              <a:gd name="adj1" fmla="val 11000853"/>
              <a:gd name="adj2" fmla="val 19194418"/>
            </a:avLst>
          </a:prstGeom>
          <a:ln w="130175" cap="rnd">
            <a:solidFill>
              <a:srgbClr val="01A7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6865899" y="2683511"/>
            <a:ext cx="72000" cy="72000"/>
          </a:xfrm>
          <a:prstGeom prst="ellipse">
            <a:avLst/>
          </a:prstGeom>
          <a:solidFill>
            <a:srgbClr val="01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558462" y="2885231"/>
            <a:ext cx="988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70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en-US" altLang="ko-KR" sz="7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541786" y="3715143"/>
            <a:ext cx="2994752" cy="2192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6" name="타원 55"/>
          <p:cNvSpPr/>
          <p:nvPr/>
        </p:nvSpPr>
        <p:spPr>
          <a:xfrm>
            <a:off x="8232842" y="2187633"/>
            <a:ext cx="2311613" cy="231161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77800" dist="152400" dir="3600000" sx="98000" sy="98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8470649" y="3568443"/>
            <a:ext cx="1836000" cy="0"/>
          </a:xfrm>
          <a:prstGeom prst="line">
            <a:avLst/>
          </a:prstGeom>
          <a:ln w="2540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원호 57"/>
          <p:cNvSpPr/>
          <p:nvPr/>
        </p:nvSpPr>
        <p:spPr>
          <a:xfrm>
            <a:off x="8553214" y="2494356"/>
            <a:ext cx="1698171" cy="1698171"/>
          </a:xfrm>
          <a:prstGeom prst="arc">
            <a:avLst>
              <a:gd name="adj1" fmla="val 11000853"/>
              <a:gd name="adj2" fmla="val 0"/>
            </a:avLst>
          </a:prstGeom>
          <a:ln w="130175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9" name="원호 58"/>
          <p:cNvSpPr/>
          <p:nvPr/>
        </p:nvSpPr>
        <p:spPr>
          <a:xfrm>
            <a:off x="8539564" y="2494355"/>
            <a:ext cx="1698171" cy="1698171"/>
          </a:xfrm>
          <a:prstGeom prst="arc">
            <a:avLst>
              <a:gd name="adj1" fmla="val 11000853"/>
              <a:gd name="adj2" fmla="val 19194418"/>
            </a:avLst>
          </a:prstGeom>
          <a:ln w="130175" cap="rnd">
            <a:solidFill>
              <a:srgbClr val="01A7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10215385" y="2683511"/>
            <a:ext cx="72000" cy="72000"/>
          </a:xfrm>
          <a:prstGeom prst="ellipse">
            <a:avLst/>
          </a:prstGeom>
          <a:solidFill>
            <a:srgbClr val="01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907948" y="2885231"/>
            <a:ext cx="988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70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en-US" altLang="ko-KR" sz="7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891272" y="3715143"/>
            <a:ext cx="2994752" cy="2192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69244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A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274458" y="348343"/>
            <a:ext cx="11664000" cy="6509657"/>
          </a:xfrm>
          <a:prstGeom prst="round2SameRect">
            <a:avLst>
              <a:gd name="adj1" fmla="val 5233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328458" y="414000"/>
            <a:ext cx="11556000" cy="6444000"/>
          </a:xfrm>
          <a:prstGeom prst="round2SameRect">
            <a:avLst>
              <a:gd name="adj1" fmla="val 4913"/>
              <a:gd name="adj2" fmla="val 0"/>
            </a:avLst>
          </a:prstGeom>
          <a:solidFill>
            <a:srgbClr val="01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defRPr/>
            </a:pPr>
            <a:r>
              <a:rPr lang="en-US" altLang="ko-KR" sz="2800" b="1" i="1" kern="0" smtClean="0">
                <a:solidFill>
                  <a:prstClr val="white"/>
                </a:solidFill>
              </a:rPr>
              <a:t>1. </a:t>
            </a:r>
            <a:r>
              <a:rPr lang="ko-KR" altLang="en-US" sz="2800" b="1" i="1" kern="0" smtClean="0">
                <a:solidFill>
                  <a:prstClr val="white"/>
                </a:solidFill>
              </a:rPr>
              <a:t>개요</a:t>
            </a:r>
            <a:endParaRPr lang="en-US" altLang="ko-KR" sz="1400" i="1" kern="0" smtClean="0">
              <a:solidFill>
                <a:prstClr val="white"/>
              </a:solidFill>
            </a:endParaRPr>
          </a:p>
          <a:p>
            <a:pPr algn="ctr"/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8458" y="1068343"/>
            <a:ext cx="11556000" cy="5789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사각형: 둥근 모서리 5">
            <a:extLst>
              <a:ext uri="{FF2B5EF4-FFF2-40B4-BE49-F238E27FC236}">
                <a16:creationId xmlns:a16="http://schemas.microsoft.com/office/drawing/2014/main" id="{29433077-90B3-4432-AB1E-87BD95D8FF5C}"/>
              </a:ext>
            </a:extLst>
          </p:cNvPr>
          <p:cNvSpPr/>
          <p:nvPr/>
        </p:nvSpPr>
        <p:spPr>
          <a:xfrm>
            <a:off x="11281274" y="215219"/>
            <a:ext cx="720000" cy="720000"/>
          </a:xfrm>
          <a:prstGeom prst="ellipse">
            <a:avLst/>
          </a:prstGeom>
          <a:gradFill flip="none" rotWithShape="1">
            <a:gsLst>
              <a:gs pos="0">
                <a:srgbClr val="01A7CE"/>
              </a:gs>
              <a:gs pos="100000">
                <a:srgbClr val="00D0A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5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11521180" y="372566"/>
            <a:ext cx="240188" cy="403979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5">
            <a:extLst>
              <a:ext uri="{FF2B5EF4-FFF2-40B4-BE49-F238E27FC236}">
                <a16:creationId xmlns:a16="http://schemas.microsoft.com/office/drawing/2014/main" id="{29433077-90B3-4432-AB1E-87BD95D8FF5C}"/>
              </a:ext>
            </a:extLst>
          </p:cNvPr>
          <p:cNvSpPr/>
          <p:nvPr/>
        </p:nvSpPr>
        <p:spPr>
          <a:xfrm>
            <a:off x="11735345" y="131353"/>
            <a:ext cx="241213" cy="241213"/>
          </a:xfrm>
          <a:prstGeom prst="ellipse">
            <a:avLst/>
          </a:prstGeom>
          <a:solidFill>
            <a:srgbClr val="CC0000"/>
          </a:solidFill>
          <a:ln>
            <a:noFill/>
          </a:ln>
          <a:effectLst>
            <a:outerShdw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defRPr/>
            </a:pPr>
            <a:r>
              <a:rPr lang="en-US" altLang="ko-KR" sz="1400" b="1" kern="0" dirty="0">
                <a:solidFill>
                  <a:prstClr val="white"/>
                </a:solidFill>
              </a:rPr>
              <a:t>1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321851" y="1845000"/>
            <a:ext cx="9705172" cy="4227893"/>
            <a:chOff x="937177" y="1449702"/>
            <a:chExt cx="10649027" cy="4639067"/>
          </a:xfrm>
        </p:grpSpPr>
        <p:grpSp>
          <p:nvGrpSpPr>
            <p:cNvPr id="35" name="그룹 34"/>
            <p:cNvGrpSpPr/>
            <p:nvPr/>
          </p:nvGrpSpPr>
          <p:grpSpPr>
            <a:xfrm>
              <a:off x="1489084" y="2897469"/>
              <a:ext cx="8907820" cy="1974936"/>
              <a:chOff x="1489084" y="2897469"/>
              <a:chExt cx="8907820" cy="1974936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489084" y="4728796"/>
                <a:ext cx="143609" cy="14360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5202571" y="2897469"/>
                <a:ext cx="143609" cy="14360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6760794" y="4494486"/>
                <a:ext cx="143609" cy="14360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10253295" y="2901390"/>
                <a:ext cx="143609" cy="14360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40" name="직선 연결선 39"/>
              <p:cNvCxnSpPr/>
              <p:nvPr/>
            </p:nvCxnSpPr>
            <p:spPr>
              <a:xfrm flipV="1">
                <a:off x="1560890" y="2979226"/>
                <a:ext cx="1859662" cy="182137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 rot="16200000" flipV="1">
                <a:off x="3416275" y="2983503"/>
                <a:ext cx="932377" cy="92382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 flipV="1">
                <a:off x="4344372" y="2973196"/>
                <a:ext cx="929832" cy="92634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 flipH="1" flipV="1">
                <a:off x="5274206" y="2973195"/>
                <a:ext cx="1558394" cy="159880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 flipV="1">
                <a:off x="6832599" y="3639621"/>
                <a:ext cx="929832" cy="92634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 rot="16200000" flipV="1">
                <a:off x="7758154" y="3643901"/>
                <a:ext cx="932377" cy="92382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 flipV="1">
                <a:off x="8686253" y="2973195"/>
                <a:ext cx="1638847" cy="158674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직사각형 46"/>
            <p:cNvSpPr/>
            <p:nvPr/>
          </p:nvSpPr>
          <p:spPr>
            <a:xfrm>
              <a:off x="1357018" y="5151627"/>
              <a:ext cx="3223774" cy="9371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CONTENTS A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컨텐츠에 대한 내용을 적어요</a:t>
              </a:r>
              <a:endPara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8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 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041290" y="1449702"/>
              <a:ext cx="2609780" cy="11397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CONTENTS A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컨텐츠에 대한 내용을 적어요</a:t>
              </a:r>
              <a:endPara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8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 </a:t>
              </a: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6466136" y="5151627"/>
              <a:ext cx="3223774" cy="9371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CONTENTS A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컨텐츠에 대한 내용을 적어요</a:t>
              </a:r>
              <a:endPara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8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 </a:t>
              </a: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8962189" y="1489454"/>
              <a:ext cx="2624015" cy="11397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CONTENTS A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컨텐츠에 대한 내용을 적어요</a:t>
              </a:r>
              <a:endPara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8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 </a:t>
              </a:r>
            </a:p>
          </p:txBody>
        </p:sp>
        <p:sp>
          <p:nvSpPr>
            <p:cNvPr id="65" name="원호 64"/>
            <p:cNvSpPr/>
            <p:nvPr/>
          </p:nvSpPr>
          <p:spPr>
            <a:xfrm>
              <a:off x="937177" y="1572792"/>
              <a:ext cx="1315898" cy="1315898"/>
            </a:xfrm>
            <a:prstGeom prst="arc">
              <a:avLst>
                <a:gd name="adj1" fmla="val 21384239"/>
                <a:gd name="adj2" fmla="val 16375048"/>
              </a:avLst>
            </a:prstGeom>
            <a:ln w="38100">
              <a:solidFill>
                <a:srgbClr val="01A7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777836" y="1489454"/>
              <a:ext cx="7831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rgbClr val="01A7CE"/>
                  </a:solidFill>
                </a:rPr>
                <a:t>75</a:t>
              </a:r>
              <a:r>
                <a:rPr lang="en-US" altLang="ko-KR" sz="1400" b="1" dirty="0">
                  <a:solidFill>
                    <a:srgbClr val="01A7CE"/>
                  </a:solidFill>
                </a:rPr>
                <a:t>%</a:t>
              </a:r>
              <a:endParaRPr lang="en-US" altLang="ko-KR" sz="900" b="1" dirty="0">
                <a:solidFill>
                  <a:srgbClr val="01A7CE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978982" y="2030286"/>
              <a:ext cx="1225192" cy="332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50" b="1" dirty="0">
                  <a:solidFill>
                    <a:srgbClr val="01A7CE"/>
                  </a:solidFill>
                </a:rPr>
                <a:t>CONTENTS B</a:t>
              </a:r>
            </a:p>
          </p:txBody>
        </p:sp>
        <p:cxnSp>
          <p:nvCxnSpPr>
            <p:cNvPr id="68" name="직선 화살표 연결선 67"/>
            <p:cNvCxnSpPr/>
            <p:nvPr/>
          </p:nvCxnSpPr>
          <p:spPr>
            <a:xfrm flipH="1" flipV="1">
              <a:off x="2560943" y="2130657"/>
              <a:ext cx="744965" cy="758033"/>
            </a:xfrm>
            <a:prstGeom prst="straightConnector1">
              <a:avLst/>
            </a:prstGeom>
            <a:ln>
              <a:solidFill>
                <a:srgbClr val="01A7C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타원 68"/>
            <p:cNvSpPr/>
            <p:nvPr/>
          </p:nvSpPr>
          <p:spPr>
            <a:xfrm>
              <a:off x="3351078" y="2945519"/>
              <a:ext cx="143609" cy="14360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rgbClr val="01A7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253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A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274458" y="348343"/>
            <a:ext cx="11664000" cy="6509657"/>
          </a:xfrm>
          <a:prstGeom prst="round2SameRect">
            <a:avLst>
              <a:gd name="adj1" fmla="val 5233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328458" y="414000"/>
            <a:ext cx="11556000" cy="6444000"/>
          </a:xfrm>
          <a:prstGeom prst="round2SameRect">
            <a:avLst>
              <a:gd name="adj1" fmla="val 4913"/>
              <a:gd name="adj2" fmla="val 0"/>
            </a:avLst>
          </a:prstGeom>
          <a:solidFill>
            <a:srgbClr val="01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defRPr/>
            </a:pPr>
            <a:r>
              <a:rPr lang="en-US" altLang="ko-KR" sz="2800" b="1" i="1" kern="0" dirty="0">
                <a:solidFill>
                  <a:prstClr val="white"/>
                </a:solidFill>
              </a:rPr>
              <a:t>PPT PRESENTATION </a:t>
            </a:r>
            <a:r>
              <a:rPr lang="en-US" altLang="ko-KR" sz="800" kern="0" dirty="0">
                <a:solidFill>
                  <a:prstClr val="white"/>
                </a:solidFill>
              </a:rPr>
              <a:t>Enjoy your stylish business and campus life with BIZCAM</a:t>
            </a:r>
            <a:r>
              <a:rPr lang="en-US" altLang="ko-KR" sz="800" i="1" kern="0" dirty="0">
                <a:solidFill>
                  <a:prstClr val="white"/>
                </a:solidFill>
              </a:rPr>
              <a:t> </a:t>
            </a:r>
            <a:endParaRPr lang="en-US" altLang="ko-KR" sz="1400" i="1" kern="0" dirty="0">
              <a:solidFill>
                <a:prstClr val="white"/>
              </a:solidFill>
            </a:endParaRPr>
          </a:p>
          <a:p>
            <a:pPr algn="ctr"/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8458" y="1068343"/>
            <a:ext cx="11556000" cy="5789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사각형: 둥근 모서리 5">
            <a:extLst>
              <a:ext uri="{FF2B5EF4-FFF2-40B4-BE49-F238E27FC236}">
                <a16:creationId xmlns:a16="http://schemas.microsoft.com/office/drawing/2014/main" id="{29433077-90B3-4432-AB1E-87BD95D8FF5C}"/>
              </a:ext>
            </a:extLst>
          </p:cNvPr>
          <p:cNvSpPr/>
          <p:nvPr/>
        </p:nvSpPr>
        <p:spPr>
          <a:xfrm>
            <a:off x="11281274" y="215219"/>
            <a:ext cx="720000" cy="720000"/>
          </a:xfrm>
          <a:prstGeom prst="ellipse">
            <a:avLst/>
          </a:prstGeom>
          <a:gradFill flip="none" rotWithShape="1">
            <a:gsLst>
              <a:gs pos="0">
                <a:srgbClr val="01A7CE"/>
              </a:gs>
              <a:gs pos="100000">
                <a:srgbClr val="00D0A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5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11521180" y="372566"/>
            <a:ext cx="240188" cy="403979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5">
            <a:extLst>
              <a:ext uri="{FF2B5EF4-FFF2-40B4-BE49-F238E27FC236}">
                <a16:creationId xmlns:a16="http://schemas.microsoft.com/office/drawing/2014/main" id="{29433077-90B3-4432-AB1E-87BD95D8FF5C}"/>
              </a:ext>
            </a:extLst>
          </p:cNvPr>
          <p:cNvSpPr/>
          <p:nvPr/>
        </p:nvSpPr>
        <p:spPr>
          <a:xfrm>
            <a:off x="11735345" y="131353"/>
            <a:ext cx="241213" cy="241213"/>
          </a:xfrm>
          <a:prstGeom prst="ellipse">
            <a:avLst/>
          </a:prstGeom>
          <a:solidFill>
            <a:srgbClr val="CC0000"/>
          </a:solidFill>
          <a:ln>
            <a:noFill/>
          </a:ln>
          <a:effectLst>
            <a:outerShdw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defRPr/>
            </a:pPr>
            <a:r>
              <a:rPr lang="en-US" altLang="ko-KR" sz="1400" b="1" kern="0" dirty="0">
                <a:solidFill>
                  <a:prstClr val="white"/>
                </a:solidFill>
              </a:rPr>
              <a:t>1</a:t>
            </a:r>
          </a:p>
        </p:txBody>
      </p:sp>
      <p:grpSp>
        <p:nvGrpSpPr>
          <p:cNvPr id="31" name="그룹 30"/>
          <p:cNvGrpSpPr/>
          <p:nvPr/>
        </p:nvGrpSpPr>
        <p:grpSpPr>
          <a:xfrm rot="16200000">
            <a:off x="5180936" y="1429812"/>
            <a:ext cx="1866710" cy="3778522"/>
            <a:chOff x="5033983" y="1690686"/>
            <a:chExt cx="2132115" cy="4315738"/>
          </a:xfrm>
        </p:grpSpPr>
        <p:grpSp>
          <p:nvGrpSpPr>
            <p:cNvPr id="32" name="그룹 31"/>
            <p:cNvGrpSpPr/>
            <p:nvPr/>
          </p:nvGrpSpPr>
          <p:grpSpPr>
            <a:xfrm>
              <a:off x="5033983" y="2381317"/>
              <a:ext cx="2132115" cy="867485"/>
              <a:chOff x="3497283" y="2025717"/>
              <a:chExt cx="2132115" cy="867485"/>
            </a:xfrm>
          </p:grpSpPr>
          <p:sp>
            <p:nvSpPr>
              <p:cNvPr id="49" name="양쪽 모서리가 둥근 사각형 48"/>
              <p:cNvSpPr/>
              <p:nvPr/>
            </p:nvSpPr>
            <p:spPr>
              <a:xfrm rot="16200000">
                <a:off x="3417179" y="2105821"/>
                <a:ext cx="252001" cy="91793"/>
              </a:xfrm>
              <a:prstGeom prst="round2SameRect">
                <a:avLst>
                  <a:gd name="adj1" fmla="val 22901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양쪽 모서리가 둥근 사각형 49"/>
              <p:cNvSpPr/>
              <p:nvPr/>
            </p:nvSpPr>
            <p:spPr>
              <a:xfrm rot="16200000">
                <a:off x="3417179" y="2413562"/>
                <a:ext cx="252001" cy="91793"/>
              </a:xfrm>
              <a:prstGeom prst="round2SameRect">
                <a:avLst>
                  <a:gd name="adj1" fmla="val 22901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양쪽 모서리가 둥근 사각형 50"/>
              <p:cNvSpPr/>
              <p:nvPr/>
            </p:nvSpPr>
            <p:spPr>
              <a:xfrm rot="16200000">
                <a:off x="3417179" y="2721305"/>
                <a:ext cx="252001" cy="91793"/>
              </a:xfrm>
              <a:prstGeom prst="round2SameRect">
                <a:avLst>
                  <a:gd name="adj1" fmla="val 22901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양쪽 모서리가 둥근 사각형 51"/>
              <p:cNvSpPr/>
              <p:nvPr/>
            </p:nvSpPr>
            <p:spPr>
              <a:xfrm rot="16200000">
                <a:off x="5237417" y="2335737"/>
                <a:ext cx="576000" cy="207963"/>
              </a:xfrm>
              <a:prstGeom prst="round2SameRect">
                <a:avLst>
                  <a:gd name="adj1" fmla="val 0"/>
                  <a:gd name="adj2" fmla="val 33962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3" name="모서리가 둥근 직사각형 32"/>
            <p:cNvSpPr/>
            <p:nvPr/>
          </p:nvSpPr>
          <p:spPr>
            <a:xfrm>
              <a:off x="5071500" y="1702462"/>
              <a:ext cx="2017824" cy="4303962"/>
            </a:xfrm>
            <a:prstGeom prst="roundRect">
              <a:avLst>
                <a:gd name="adj" fmla="val 12658"/>
              </a:avLst>
            </a:prstGeom>
            <a:solidFill>
              <a:schemeClr val="tx2">
                <a:lumMod val="75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양쪽 모서리가 둥근 사각형 33"/>
            <p:cNvSpPr/>
            <p:nvPr/>
          </p:nvSpPr>
          <p:spPr>
            <a:xfrm>
              <a:off x="5557382" y="1690686"/>
              <a:ext cx="1052514" cy="252412"/>
            </a:xfrm>
            <a:prstGeom prst="round2SameRect">
              <a:avLst>
                <a:gd name="adj1" fmla="val 0"/>
                <a:gd name="adj2" fmla="val 33962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4" name="모서리가 둥근 직사각형 53"/>
          <p:cNvSpPr/>
          <p:nvPr/>
        </p:nvSpPr>
        <p:spPr>
          <a:xfrm>
            <a:off x="4646860" y="1659907"/>
            <a:ext cx="1082304" cy="267700"/>
          </a:xfrm>
          <a:prstGeom prst="roundRect">
            <a:avLst>
              <a:gd name="adj" fmla="val 50000"/>
            </a:avLst>
          </a:prstGeom>
          <a:solidFill>
            <a:srgbClr val="01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4367339" y="4889289"/>
            <a:ext cx="1680881" cy="1414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srgbClr val="44546A">
                    <a:lumMod val="50000"/>
                  </a:srgbClr>
                </a:solidFill>
              </a:rPr>
              <a:t>STEP. 1</a:t>
            </a:r>
          </a:p>
          <a:p>
            <a:pPr marL="90488" algn="ctr">
              <a:lnSpc>
                <a:spcPct val="150000"/>
              </a:lnSpc>
            </a:pPr>
            <a:r>
              <a:rPr lang="en-US" altLang="ko-KR" sz="1200" dirty="0">
                <a:solidFill>
                  <a:srgbClr val="44546A">
                    <a:lumMod val="50000"/>
                  </a:srgbClr>
                </a:solidFill>
              </a:rPr>
              <a:t>PowerPoint is a computer program created by Microsoft Office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1600200" y="4889289"/>
            <a:ext cx="254545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srgbClr val="44546A">
                    <a:lumMod val="50000"/>
                  </a:srgbClr>
                </a:solidFill>
              </a:rPr>
              <a:t>STEP. 1</a:t>
            </a:r>
          </a:p>
          <a:p>
            <a:pPr marL="90488" algn="ctr">
              <a:lnSpc>
                <a:spcPct val="150000"/>
              </a:lnSpc>
            </a:pPr>
            <a:r>
              <a:rPr lang="en-US" altLang="ko-KR" sz="1200" dirty="0">
                <a:solidFill>
                  <a:srgbClr val="44546A">
                    <a:lumMod val="50000"/>
                  </a:srgbClr>
                </a:solidFill>
              </a:rPr>
              <a:t>PowerPoint is a computer program created by Microsoft Office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6161187" y="4889289"/>
            <a:ext cx="240409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srgbClr val="44546A">
                    <a:lumMod val="50000"/>
                  </a:srgbClr>
                </a:solidFill>
              </a:rPr>
              <a:t>STEP. 1</a:t>
            </a:r>
          </a:p>
          <a:p>
            <a:pPr marL="90488" algn="ctr">
              <a:lnSpc>
                <a:spcPct val="150000"/>
              </a:lnSpc>
            </a:pPr>
            <a:r>
              <a:rPr lang="en-US" altLang="ko-KR" sz="1200" dirty="0">
                <a:solidFill>
                  <a:srgbClr val="44546A">
                    <a:lumMod val="50000"/>
                  </a:srgbClr>
                </a:solidFill>
              </a:rPr>
              <a:t>PowerPoint is a computer program created by Microsoft Office</a:t>
            </a:r>
          </a:p>
        </p:txBody>
      </p:sp>
      <p:cxnSp>
        <p:nvCxnSpPr>
          <p:cNvPr id="58" name="직선 화살표 연결선 57"/>
          <p:cNvCxnSpPr>
            <a:stCxn id="50" idx="3"/>
            <a:endCxn id="55" idx="0"/>
          </p:cNvCxnSpPr>
          <p:nvPr/>
        </p:nvCxnSpPr>
        <p:spPr>
          <a:xfrm flipH="1">
            <a:off x="5207780" y="4252429"/>
            <a:ext cx="1662" cy="6368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49" idx="3"/>
            <a:endCxn id="56" idx="0"/>
          </p:cNvCxnSpPr>
          <p:nvPr/>
        </p:nvCxnSpPr>
        <p:spPr>
          <a:xfrm rot="5400000">
            <a:off x="3588038" y="3537318"/>
            <a:ext cx="636860" cy="2067083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51" idx="3"/>
            <a:endCxn id="57" idx="0"/>
          </p:cNvCxnSpPr>
          <p:nvPr/>
        </p:nvCxnSpPr>
        <p:spPr>
          <a:xfrm rot="16200000" flipH="1">
            <a:off x="6102626" y="3628679"/>
            <a:ext cx="636861" cy="188435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5929616" y="1589036"/>
            <a:ext cx="3416244" cy="5052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62" name="직선 화살표 연결선 61"/>
          <p:cNvCxnSpPr>
            <a:stCxn id="52" idx="1"/>
            <a:endCxn id="54" idx="2"/>
          </p:cNvCxnSpPr>
          <p:nvPr/>
        </p:nvCxnSpPr>
        <p:spPr>
          <a:xfrm flipH="1" flipV="1">
            <a:off x="5188012" y="1927607"/>
            <a:ext cx="4147" cy="45810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8834719" y="4889289"/>
            <a:ext cx="223333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srgbClr val="44546A">
                    <a:lumMod val="50000"/>
                  </a:srgbClr>
                </a:solidFill>
              </a:rPr>
              <a:t>STEP. 1</a:t>
            </a:r>
          </a:p>
          <a:p>
            <a:pPr marL="90488" algn="ctr">
              <a:lnSpc>
                <a:spcPct val="150000"/>
              </a:lnSpc>
            </a:pPr>
            <a:r>
              <a:rPr lang="en-US" altLang="ko-KR" sz="1200" dirty="0">
                <a:solidFill>
                  <a:srgbClr val="44546A">
                    <a:lumMod val="50000"/>
                  </a:srgbClr>
                </a:solidFill>
              </a:rPr>
              <a:t>PowerPoint is a computer program created by Microsoft Office</a:t>
            </a:r>
          </a:p>
        </p:txBody>
      </p:sp>
      <p:cxnSp>
        <p:nvCxnSpPr>
          <p:cNvPr id="71" name="꺾인 연결선 70"/>
          <p:cNvCxnSpPr>
            <a:endCxn id="70" idx="0"/>
          </p:cNvCxnSpPr>
          <p:nvPr/>
        </p:nvCxnSpPr>
        <p:spPr>
          <a:xfrm>
            <a:off x="8035414" y="3333421"/>
            <a:ext cx="1915971" cy="1555868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1158495" y="2785292"/>
            <a:ext cx="2393402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i="1" dirty="0">
                <a:solidFill>
                  <a:srgbClr val="313745"/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500" dirty="0">
                <a:solidFill>
                  <a:srgbClr val="313745"/>
                </a:solidFill>
              </a:rPr>
              <a:t>Enjoy your stylish business and campus life with BIZCAM</a:t>
            </a:r>
            <a:endParaRPr lang="ko-KR" altLang="en-US" sz="1400" dirty="0">
              <a:solidFill>
                <a:srgbClr val="3137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59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A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274458" y="348343"/>
            <a:ext cx="11664000" cy="6509657"/>
          </a:xfrm>
          <a:prstGeom prst="round2SameRect">
            <a:avLst>
              <a:gd name="adj1" fmla="val 5233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328458" y="414000"/>
            <a:ext cx="11556000" cy="6444000"/>
          </a:xfrm>
          <a:prstGeom prst="round2SameRect">
            <a:avLst>
              <a:gd name="adj1" fmla="val 4913"/>
              <a:gd name="adj2" fmla="val 0"/>
            </a:avLst>
          </a:prstGeom>
          <a:solidFill>
            <a:srgbClr val="01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defRPr/>
            </a:pPr>
            <a:r>
              <a:rPr lang="en-US" altLang="ko-KR" sz="2800" b="1" i="1" kern="0" dirty="0">
                <a:solidFill>
                  <a:prstClr val="white"/>
                </a:solidFill>
              </a:rPr>
              <a:t>PPT PRESENTATION </a:t>
            </a:r>
            <a:r>
              <a:rPr lang="en-US" altLang="ko-KR" sz="800" kern="0" dirty="0">
                <a:solidFill>
                  <a:prstClr val="white"/>
                </a:solidFill>
              </a:rPr>
              <a:t>Enjoy your stylish business and campus life with BIZCAM</a:t>
            </a:r>
            <a:r>
              <a:rPr lang="en-US" altLang="ko-KR" sz="800" i="1" kern="0" dirty="0">
                <a:solidFill>
                  <a:prstClr val="white"/>
                </a:solidFill>
              </a:rPr>
              <a:t> </a:t>
            </a:r>
            <a:endParaRPr lang="en-US" altLang="ko-KR" sz="1400" i="1" kern="0" dirty="0">
              <a:solidFill>
                <a:prstClr val="white"/>
              </a:solidFill>
            </a:endParaRPr>
          </a:p>
          <a:p>
            <a:pPr algn="ctr"/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8458" y="1068343"/>
            <a:ext cx="11556000" cy="5789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사각형: 둥근 모서리 5">
            <a:extLst>
              <a:ext uri="{FF2B5EF4-FFF2-40B4-BE49-F238E27FC236}">
                <a16:creationId xmlns:a16="http://schemas.microsoft.com/office/drawing/2014/main" id="{29433077-90B3-4432-AB1E-87BD95D8FF5C}"/>
              </a:ext>
            </a:extLst>
          </p:cNvPr>
          <p:cNvSpPr/>
          <p:nvPr/>
        </p:nvSpPr>
        <p:spPr>
          <a:xfrm>
            <a:off x="11281274" y="215219"/>
            <a:ext cx="720000" cy="720000"/>
          </a:xfrm>
          <a:prstGeom prst="ellipse">
            <a:avLst/>
          </a:prstGeom>
          <a:gradFill flip="none" rotWithShape="1">
            <a:gsLst>
              <a:gs pos="0">
                <a:srgbClr val="01A7CE"/>
              </a:gs>
              <a:gs pos="100000">
                <a:srgbClr val="00D0A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5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11521180" y="372566"/>
            <a:ext cx="240188" cy="403979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5">
            <a:extLst>
              <a:ext uri="{FF2B5EF4-FFF2-40B4-BE49-F238E27FC236}">
                <a16:creationId xmlns:a16="http://schemas.microsoft.com/office/drawing/2014/main" id="{29433077-90B3-4432-AB1E-87BD95D8FF5C}"/>
              </a:ext>
            </a:extLst>
          </p:cNvPr>
          <p:cNvSpPr/>
          <p:nvPr/>
        </p:nvSpPr>
        <p:spPr>
          <a:xfrm>
            <a:off x="11735345" y="131353"/>
            <a:ext cx="241213" cy="241213"/>
          </a:xfrm>
          <a:prstGeom prst="ellipse">
            <a:avLst/>
          </a:prstGeom>
          <a:solidFill>
            <a:srgbClr val="CC0000"/>
          </a:solidFill>
          <a:ln>
            <a:noFill/>
          </a:ln>
          <a:effectLst>
            <a:outerShdw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defRPr/>
            </a:pPr>
            <a:r>
              <a:rPr lang="en-US" altLang="ko-KR" sz="1400" b="1" kern="0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206227" y="2283283"/>
            <a:ext cx="5400000" cy="393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49.7%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206229" y="2283283"/>
            <a:ext cx="2682000" cy="393700"/>
          </a:xfrm>
          <a:prstGeom prst="rect">
            <a:avLst/>
          </a:prstGeom>
          <a:solidFill>
            <a:srgbClr val="B0E796"/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prstClr val="white"/>
                </a:solidFill>
              </a:rPr>
              <a:t>CONTENT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206229" y="2821010"/>
            <a:ext cx="5400000" cy="393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58.9%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206229" y="2821010"/>
            <a:ext cx="3178800" cy="393700"/>
          </a:xfrm>
          <a:prstGeom prst="rect">
            <a:avLst/>
          </a:prstGeom>
          <a:solidFill>
            <a:srgbClr val="01A7CE"/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prstClr val="white"/>
                </a:solidFill>
              </a:rPr>
              <a:t>CONTENT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2137169" y="3598805"/>
            <a:ext cx="2669060" cy="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1310978" y="3475694"/>
            <a:ext cx="7056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prstClr val="white">
                    <a:lumMod val="50000"/>
                  </a:prstClr>
                </a:solidFill>
              </a:rPr>
              <a:t>CONTENT</a:t>
            </a:r>
            <a:endParaRPr lang="ko-KR" alt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207250" y="2283283"/>
            <a:ext cx="3950459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1206227" y="4406782"/>
            <a:ext cx="5400000" cy="393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49.7%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206229" y="4406782"/>
            <a:ext cx="2682000" cy="393700"/>
          </a:xfrm>
          <a:prstGeom prst="rect">
            <a:avLst/>
          </a:prstGeom>
          <a:solidFill>
            <a:srgbClr val="B0E796"/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prstClr val="white"/>
                </a:solidFill>
              </a:rPr>
              <a:t>CONTENT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206229" y="4944509"/>
            <a:ext cx="5400000" cy="393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58.9%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206229" y="4944509"/>
            <a:ext cx="3178800" cy="393700"/>
          </a:xfrm>
          <a:prstGeom prst="rect">
            <a:avLst/>
          </a:prstGeom>
          <a:solidFill>
            <a:srgbClr val="01A7CE"/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prstClr val="white"/>
                </a:solidFill>
              </a:rPr>
              <a:t>CONTENT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2137169" y="5722304"/>
            <a:ext cx="2669060" cy="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1310978" y="5599193"/>
            <a:ext cx="7056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prstClr val="white">
                    <a:lumMod val="50000"/>
                  </a:prstClr>
                </a:solidFill>
              </a:rPr>
              <a:t>CONTENT</a:t>
            </a:r>
            <a:endParaRPr lang="ko-KR" alt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207250" y="4406782"/>
            <a:ext cx="3950459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71452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A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274458" y="348343"/>
            <a:ext cx="11664000" cy="6509657"/>
          </a:xfrm>
          <a:prstGeom prst="round2SameRect">
            <a:avLst>
              <a:gd name="adj1" fmla="val 5233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328458" y="414000"/>
            <a:ext cx="11556000" cy="6444000"/>
          </a:xfrm>
          <a:prstGeom prst="round2SameRect">
            <a:avLst>
              <a:gd name="adj1" fmla="val 4913"/>
              <a:gd name="adj2" fmla="val 0"/>
            </a:avLst>
          </a:prstGeom>
          <a:solidFill>
            <a:srgbClr val="01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defRPr/>
            </a:pPr>
            <a:r>
              <a:rPr lang="en-US" altLang="ko-KR" sz="2800" b="1" i="1" kern="0" dirty="0">
                <a:solidFill>
                  <a:prstClr val="white"/>
                </a:solidFill>
              </a:rPr>
              <a:t>PPT PRESENTATION </a:t>
            </a:r>
            <a:r>
              <a:rPr lang="en-US" altLang="ko-KR" sz="800" kern="0" dirty="0">
                <a:solidFill>
                  <a:prstClr val="white"/>
                </a:solidFill>
              </a:rPr>
              <a:t>Enjoy your stylish business and campus life with BIZCAM</a:t>
            </a:r>
            <a:r>
              <a:rPr lang="en-US" altLang="ko-KR" sz="800" i="1" kern="0" dirty="0">
                <a:solidFill>
                  <a:prstClr val="white"/>
                </a:solidFill>
              </a:rPr>
              <a:t> </a:t>
            </a:r>
            <a:endParaRPr lang="en-US" altLang="ko-KR" sz="1400" i="1" kern="0" dirty="0">
              <a:solidFill>
                <a:prstClr val="white"/>
              </a:solidFill>
            </a:endParaRPr>
          </a:p>
          <a:p>
            <a:pPr algn="ctr"/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8458" y="1068343"/>
            <a:ext cx="11556000" cy="5789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사각형: 둥근 모서리 5">
            <a:extLst>
              <a:ext uri="{FF2B5EF4-FFF2-40B4-BE49-F238E27FC236}">
                <a16:creationId xmlns:a16="http://schemas.microsoft.com/office/drawing/2014/main" id="{29433077-90B3-4432-AB1E-87BD95D8FF5C}"/>
              </a:ext>
            </a:extLst>
          </p:cNvPr>
          <p:cNvSpPr/>
          <p:nvPr/>
        </p:nvSpPr>
        <p:spPr>
          <a:xfrm>
            <a:off x="11281274" y="215219"/>
            <a:ext cx="720000" cy="720000"/>
          </a:xfrm>
          <a:prstGeom prst="ellipse">
            <a:avLst/>
          </a:prstGeom>
          <a:gradFill flip="none" rotWithShape="1">
            <a:gsLst>
              <a:gs pos="0">
                <a:srgbClr val="01A7CE"/>
              </a:gs>
              <a:gs pos="100000">
                <a:srgbClr val="00D0A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5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11521180" y="372566"/>
            <a:ext cx="240188" cy="403979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5">
            <a:extLst>
              <a:ext uri="{FF2B5EF4-FFF2-40B4-BE49-F238E27FC236}">
                <a16:creationId xmlns:a16="http://schemas.microsoft.com/office/drawing/2014/main" id="{29433077-90B3-4432-AB1E-87BD95D8FF5C}"/>
              </a:ext>
            </a:extLst>
          </p:cNvPr>
          <p:cNvSpPr/>
          <p:nvPr/>
        </p:nvSpPr>
        <p:spPr>
          <a:xfrm>
            <a:off x="11735345" y="131353"/>
            <a:ext cx="241213" cy="241213"/>
          </a:xfrm>
          <a:prstGeom prst="ellipse">
            <a:avLst/>
          </a:prstGeom>
          <a:solidFill>
            <a:srgbClr val="CC0000"/>
          </a:solidFill>
          <a:ln>
            <a:noFill/>
          </a:ln>
          <a:effectLst>
            <a:outerShdw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defRPr/>
            </a:pPr>
            <a:r>
              <a:rPr lang="en-US" altLang="ko-KR" sz="1400" b="1" kern="0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22" name="타원 21"/>
          <p:cNvSpPr/>
          <p:nvPr/>
        </p:nvSpPr>
        <p:spPr>
          <a:xfrm>
            <a:off x="5308179" y="1829288"/>
            <a:ext cx="1748118" cy="174811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</a:p>
        </p:txBody>
      </p:sp>
      <p:sp>
        <p:nvSpPr>
          <p:cNvPr id="23" name="원호 22"/>
          <p:cNvSpPr/>
          <p:nvPr/>
        </p:nvSpPr>
        <p:spPr>
          <a:xfrm>
            <a:off x="4113035" y="634144"/>
            <a:ext cx="4138405" cy="4138405"/>
          </a:xfrm>
          <a:prstGeom prst="arc">
            <a:avLst>
              <a:gd name="adj1" fmla="val 17877858"/>
              <a:gd name="adj2" fmla="val 14589057"/>
            </a:avLst>
          </a:prstGeom>
          <a:noFill/>
          <a:ln>
            <a:solidFill>
              <a:srgbClr val="01A7C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535053" y="3048365"/>
            <a:ext cx="1058082" cy="1058082"/>
          </a:xfrm>
          <a:prstGeom prst="ellipse">
            <a:avLst/>
          </a:prstGeom>
          <a:solidFill>
            <a:srgbClr val="01A7CE"/>
          </a:solidFill>
          <a:ln>
            <a:noFill/>
          </a:ln>
          <a:effectLst>
            <a:outerShdw blurRad="190500" sx="102000" sy="102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600" dirty="0" err="1">
                <a:solidFill>
                  <a:prstClr val="white"/>
                </a:solidFill>
              </a:rPr>
              <a:t>컨텐츠에</a:t>
            </a:r>
            <a:r>
              <a:rPr lang="ko-KR" altLang="en-US" sz="600" dirty="0">
                <a:solidFill>
                  <a:prstClr val="white"/>
                </a:solidFill>
              </a:rPr>
              <a:t> 대한 내용을 </a:t>
            </a:r>
            <a:endParaRPr lang="en-US" altLang="ko-KR" sz="6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600" dirty="0">
                <a:solidFill>
                  <a:prstClr val="white"/>
                </a:solidFill>
              </a:rPr>
              <a:t>적어요</a:t>
            </a:r>
          </a:p>
        </p:txBody>
      </p:sp>
      <p:sp>
        <p:nvSpPr>
          <p:cNvPr id="25" name="타원 24"/>
          <p:cNvSpPr/>
          <p:nvPr/>
        </p:nvSpPr>
        <p:spPr>
          <a:xfrm>
            <a:off x="3715775" y="3048365"/>
            <a:ext cx="1058082" cy="1058082"/>
          </a:xfrm>
          <a:prstGeom prst="ellipse">
            <a:avLst/>
          </a:prstGeom>
          <a:solidFill>
            <a:srgbClr val="01A7CE"/>
          </a:solidFill>
          <a:ln>
            <a:noFill/>
          </a:ln>
          <a:effectLst>
            <a:outerShdw blurRad="190500" sx="102000" sy="102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600" dirty="0" err="1">
                <a:solidFill>
                  <a:prstClr val="white"/>
                </a:solidFill>
              </a:rPr>
              <a:t>컨텐츠에</a:t>
            </a:r>
            <a:r>
              <a:rPr lang="ko-KR" altLang="en-US" sz="600" dirty="0">
                <a:solidFill>
                  <a:prstClr val="white"/>
                </a:solidFill>
              </a:rPr>
              <a:t> 대한 내용을 </a:t>
            </a:r>
            <a:endParaRPr lang="en-US" altLang="ko-KR" sz="6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600" dirty="0">
                <a:solidFill>
                  <a:prstClr val="white"/>
                </a:solidFill>
              </a:rPr>
              <a:t>적어요</a:t>
            </a:r>
          </a:p>
        </p:txBody>
      </p:sp>
      <p:sp>
        <p:nvSpPr>
          <p:cNvPr id="26" name="타원 25"/>
          <p:cNvSpPr/>
          <p:nvPr/>
        </p:nvSpPr>
        <p:spPr>
          <a:xfrm>
            <a:off x="5713724" y="4243508"/>
            <a:ext cx="1058082" cy="1058082"/>
          </a:xfrm>
          <a:prstGeom prst="ellipse">
            <a:avLst/>
          </a:prstGeom>
          <a:solidFill>
            <a:schemeClr val="bg1"/>
          </a:solidFill>
          <a:ln>
            <a:solidFill>
              <a:srgbClr val="01A7CE"/>
            </a:solidFill>
          </a:ln>
          <a:effectLst>
            <a:outerShdw blurRad="190500" sx="102000" sy="102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</a:t>
            </a:r>
            <a:endParaRPr lang="en-US" altLang="ko-KR" sz="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적어요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149957" y="5048898"/>
            <a:ext cx="2530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8" name="Freeform 6"/>
          <p:cNvSpPr>
            <a:spLocks/>
          </p:cNvSpPr>
          <p:nvPr/>
        </p:nvSpPr>
        <p:spPr bwMode="auto">
          <a:xfrm>
            <a:off x="6002790" y="2249593"/>
            <a:ext cx="407535" cy="36131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9" name="왼쪽 대괄호 28"/>
          <p:cNvSpPr/>
          <p:nvPr/>
        </p:nvSpPr>
        <p:spPr>
          <a:xfrm rot="16200000">
            <a:off x="4699259" y="1291316"/>
            <a:ext cx="2938359" cy="6452456"/>
          </a:xfrm>
          <a:prstGeom prst="leftBracket">
            <a:avLst>
              <a:gd name="adj" fmla="val 109797"/>
            </a:avLst>
          </a:prstGeom>
          <a:noFill/>
          <a:ln>
            <a:solidFill>
              <a:srgbClr val="01A7CE"/>
            </a:solidFill>
            <a:prstDash val="dash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3638785" y="4899549"/>
            <a:ext cx="259551" cy="25955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292100" sx="105000" sy="105000" algn="ctr" rotWithShape="0">
              <a:schemeClr val="tx1">
                <a:alpha val="1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461774" y="4899549"/>
            <a:ext cx="259551" cy="25955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292100" sx="105000" sy="105000" algn="ctr" rotWithShape="0">
              <a:schemeClr val="tx1">
                <a:alpha val="1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endParaRPr lang="ko-KR" altLang="en-US" sz="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464357" y="5048897"/>
            <a:ext cx="2530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2" name="타원 51"/>
          <p:cNvSpPr/>
          <p:nvPr/>
        </p:nvSpPr>
        <p:spPr>
          <a:xfrm>
            <a:off x="2417632" y="1829288"/>
            <a:ext cx="1085842" cy="1085842"/>
          </a:xfrm>
          <a:prstGeom prst="ellipse">
            <a:avLst/>
          </a:prstGeom>
          <a:blipFill>
            <a:blip r:embed="rId2"/>
            <a:stretch>
              <a:fillRect t="-6000" b="-19000"/>
            </a:stretch>
          </a:blipFill>
          <a:ln>
            <a:solidFill>
              <a:schemeClr val="bg1"/>
            </a:solidFill>
          </a:ln>
          <a:effectLst>
            <a:outerShdw blurRad="190500" sx="102000" sy="102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8836365" y="1829288"/>
            <a:ext cx="1085842" cy="1085842"/>
          </a:xfrm>
          <a:prstGeom prst="ellipse">
            <a:avLst/>
          </a:prstGeom>
          <a:blipFill dpi="0" rotWithShape="1">
            <a:blip r:embed="rId3"/>
            <a:srcRect/>
            <a:stretch>
              <a:fillRect l="-62000" t="-6000" r="-19000" b="-19000"/>
            </a:stretch>
          </a:blipFill>
          <a:ln>
            <a:solidFill>
              <a:schemeClr val="bg1"/>
            </a:solidFill>
          </a:ln>
          <a:effectLst>
            <a:outerShdw blurRad="190500" sx="102000" sy="102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53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7804849" y="2051510"/>
            <a:ext cx="2537503" cy="2537503"/>
          </a:xfrm>
          <a:prstGeom prst="ellipse">
            <a:avLst/>
          </a:prstGeom>
          <a:solidFill>
            <a:srgbClr val="00D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R 0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G 208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B 172</a:t>
            </a:r>
          </a:p>
        </p:txBody>
      </p:sp>
      <p:sp>
        <p:nvSpPr>
          <p:cNvPr id="7" name="타원 6"/>
          <p:cNvSpPr/>
          <p:nvPr/>
        </p:nvSpPr>
        <p:spPr>
          <a:xfrm>
            <a:off x="4799979" y="2051510"/>
            <a:ext cx="2537503" cy="2537503"/>
          </a:xfrm>
          <a:prstGeom prst="ellipse">
            <a:avLst/>
          </a:prstGeom>
          <a:solidFill>
            <a:srgbClr val="01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R 1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G 167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B 206</a:t>
            </a:r>
          </a:p>
        </p:txBody>
      </p:sp>
      <p:sp>
        <p:nvSpPr>
          <p:cNvPr id="8" name="타원 7"/>
          <p:cNvSpPr/>
          <p:nvPr/>
        </p:nvSpPr>
        <p:spPr>
          <a:xfrm>
            <a:off x="1795109" y="2051510"/>
            <a:ext cx="2537503" cy="2537503"/>
          </a:xfrm>
          <a:prstGeom prst="ellipse">
            <a:avLst/>
          </a:prstGeom>
          <a:solidFill>
            <a:srgbClr val="FFEA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 255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 234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B 209</a:t>
            </a:r>
          </a:p>
        </p:txBody>
      </p:sp>
    </p:spTree>
    <p:extLst>
      <p:ext uri="{BB962C8B-B14F-4D97-AF65-F5344CB8AC3E}">
        <p14:creationId xmlns:p14="http://schemas.microsoft.com/office/powerpoint/2010/main" val="150637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20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502</Words>
  <Application>Microsoft Office PowerPoint</Application>
  <PresentationFormat>와이드스크린</PresentationFormat>
  <Paragraphs>131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28_Office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</cp:lastModifiedBy>
  <cp:revision>4</cp:revision>
  <dcterms:created xsi:type="dcterms:W3CDTF">2021-04-25T05:59:56Z</dcterms:created>
  <dcterms:modified xsi:type="dcterms:W3CDTF">2022-05-10T08:27:25Z</dcterms:modified>
</cp:coreProperties>
</file>