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3"/>
  </p:notesMasterIdLst>
  <p:handoutMasterIdLst>
    <p:handoutMasterId r:id="rId4"/>
  </p:handoutMasterIdLst>
  <p:sldIdLst>
    <p:sldId id="742" r:id="rId2"/>
  </p:sldIdLst>
  <p:sldSz cx="9144000" cy="6858000" type="screen4x3"/>
  <p:notesSz cx="6986588" cy="9271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BA"/>
    <a:srgbClr val="FF9900"/>
    <a:srgbClr val="DAFDA7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1" autoAdjust="0"/>
    <p:restoredTop sz="94737" autoAdjust="0"/>
  </p:normalViewPr>
  <p:slideViewPr>
    <p:cSldViewPr>
      <p:cViewPr>
        <p:scale>
          <a:sx n="100" d="100"/>
          <a:sy n="100" d="100"/>
        </p:scale>
        <p:origin x="-2040" y="-354"/>
      </p:cViewPr>
      <p:guideLst>
        <p:guide orient="horz" pos="3600"/>
        <p:guide orient="horz" pos="2592"/>
        <p:guide orient="horz" pos="1824"/>
        <p:guide pos="2880"/>
        <p:guide pos="1392"/>
        <p:guide pos="3984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468" y="840"/>
      </p:cViewPr>
      <p:guideLst>
        <p:guide orient="horz" pos="2920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5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57450" y="0"/>
            <a:ext cx="30275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66D1B-0D1C-42D9-9914-2174036F284F}" type="datetimeFigureOut">
              <a:rPr lang="ko-KR" altLang="en-US" smtClean="0"/>
              <a:pPr/>
              <a:t>2011-03-31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75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57450" y="8805841"/>
            <a:ext cx="30275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72F3A-EA42-4A96-9A55-9403BE5157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3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522" cy="46355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7450" y="0"/>
            <a:ext cx="3027522" cy="46355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2447E72A-D913-4DC2-9E0A-E520CE8FCC86}" type="datetimeFigureOut">
              <a:rPr/>
              <a:pPr/>
              <a:t>2006-09-12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7088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659" y="4403725"/>
            <a:ext cx="5589270" cy="417195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7522" cy="46355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7450" y="8805841"/>
            <a:ext cx="3027522" cy="46355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5D78FC6-CE17-4259-A63C-DDFC12E048FC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1994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2894" tIns="46447" rIns="92894" bIns="46447"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lIns="92894" tIns="46447" rIns="92894" bIns="46447"/>
          <a:lstStyle/>
          <a:p>
            <a:fld id="{A4E0B19F-C55E-4E91-A46E-0C0F685AA2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1">
              <a:defRPr lang="ko-KR" sz="2000">
                <a:solidFill>
                  <a:srgbClr val="FFFFFF"/>
                </a:solidFill>
                <a:latin typeface="+mj-lt"/>
              </a:defRPr>
            </a:lvl1pPr>
          </a:lstStyle>
          <a:p>
            <a:fld id="{D9E7807E-552C-4A1A-B3F4-5F3996084959}" type="datetime1">
              <a:rPr lang="en-US" altLang="ko-KR" smtClean="0"/>
              <a:pPr/>
              <a:t>3/31/2011</a:t>
            </a:fld>
            <a:endParaRPr lang="en-US" dirty="0"/>
          </a:p>
        </p:txBody>
      </p:sp>
      <p:pic>
        <p:nvPicPr>
          <p:cNvPr id="1026" name="Picture 2" descr="C:\Users\sangho\AppData\Local\Temp\_AZTMP0_\DragTemp\엠블럼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37658"/>
            <a:ext cx="838200" cy="72160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2321855" y="6212540"/>
            <a:ext cx="58262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040" marR="0" lvl="0" indent="-32004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/>
              <a:buNone/>
              <a:tabLst/>
              <a:defRPr/>
            </a:pPr>
            <a:r>
              <a:rPr lang="en-US" altLang="en-US" sz="1900" kern="1200" noProof="0" dirty="0" smtClean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Korea Advanced Institute of Science and Technology</a:t>
            </a:r>
            <a:endParaRPr lang="ko-KR" altLang="en-US" sz="1900" kern="1200" dirty="0" smtClean="0">
              <a:solidFill>
                <a:schemeClr val="tx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16A-1F88-4CC9-8698-16EC23E5038D}" type="datetime1">
              <a:rPr lang="en-US" altLang="ko-KR" smtClean="0">
                <a:solidFill>
                  <a:schemeClr val="tx2"/>
                </a:solidFill>
              </a:rPr>
              <a:pPr/>
              <a:t>3/31/2011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ko-KR" sz="1200">
                <a:solidFill>
                  <a:schemeClr val="tx2"/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F951FF4-DD47-451A-A866-ED4FEBEA8BCD}" type="datetime1">
              <a:rPr lang="en-US" altLang="ko-KR" smtClean="0">
                <a:solidFill>
                  <a:schemeClr val="tx2"/>
                </a:solidFill>
              </a:rPr>
              <a:pPr/>
              <a:t>3/31/2011</a:t>
            </a:fld>
            <a:endParaRPr lang="ko-K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ko-KR" sz="1200">
                <a:solidFill>
                  <a:schemeClr val="tx2"/>
                </a:solidFill>
              </a:rPr>
              <a:pPr/>
              <a:t>‹#›</a:t>
            </a:fld>
            <a:endParaRPr lang="ko-KR"/>
          </a:p>
        </p:txBody>
      </p:sp>
      <p:sp>
        <p:nvSpPr>
          <p:cNvPr id="11" name="Rectangle 2"/>
          <p:cNvSpPr>
            <a:spLocks noGrp="1"/>
          </p:cNvSpPr>
          <p:nvPr>
            <p:ph type="ftr" sz="quarter" idx="3"/>
          </p:nvPr>
        </p:nvSpPr>
        <p:spPr>
          <a:xfrm>
            <a:off x="979717" y="6172200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1">
              <a:defRPr lang="ko-KR" sz="1200" b="1">
                <a:solidFill>
                  <a:schemeClr val="tx2"/>
                </a:solidFill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  <p:pic>
        <p:nvPicPr>
          <p:cNvPr id="12" name="Picture 3" descr="C:\Users\sangho\AppData\Local\Temp\_AZTMP1_\DragTemp\KAIST_뒷배경 투명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50" y="6245597"/>
            <a:ext cx="993330" cy="2759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-762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61248" cy="52578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02D7-4031-47D9-8604-AC00B6FD769F}" type="datetime1">
              <a:rPr lang="en-US" altLang="ko-KR" smtClean="0"/>
              <a:pPr/>
              <a:t>3/31/2011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C53DF-4216-466D-99A7-94400E6C2A25}" type="slidenum">
              <a:rPr lang="en-US" altLang="ko-KR" sz="1200" smtClean="0"/>
              <a:pPr/>
              <a:t>‹#›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979717" y="6479802"/>
            <a:ext cx="6411683" cy="365125"/>
          </a:xfrm>
        </p:spPr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1">
              <a:buNone/>
              <a:defRPr lang="ko-KR" sz="2800">
                <a:solidFill>
                  <a:schemeClr val="tx2"/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1">
              <a:buNone/>
              <a:defRPr lang="ko-KR"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431871"/>
            <a:ext cx="2667000" cy="365125"/>
          </a:xfrm>
        </p:spPr>
        <p:txBody>
          <a:bodyPr/>
          <a:lstStyle/>
          <a:p>
            <a:fld id="{3BF5D8F2-11E0-4F9C-B439-933874060C4B}" type="datetime1">
              <a:rPr lang="en-US" altLang="ko-KR" smtClean="0"/>
              <a:pPr/>
              <a:t>3/31/2011</a:t>
            </a:fld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1">
              <a:defRPr lang="ko-KR" sz="2400">
                <a:solidFill>
                  <a:schemeClr val="accent2"/>
                </a:solidFill>
              </a:defRPr>
            </a:lvl1pPr>
          </a:lstStyle>
          <a:p>
            <a:fld id="{1AD93096-5B34-4342-9326-69289CEAE4C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217942" y="6435925"/>
            <a:ext cx="6097258" cy="365125"/>
          </a:xfrm>
        </p:spPr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Korea Advanced Institute of Science and Technology</a:t>
            </a:r>
          </a:p>
        </p:txBody>
      </p:sp>
      <p:pic>
        <p:nvPicPr>
          <p:cNvPr id="11" name="Picture 3" descr="C:\Users\sangho\AppData\Local\Temp\_AZTMP1_\DragTemp\KAIST_뒷배경 투명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50" y="6495750"/>
            <a:ext cx="1200150" cy="3333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91000" cy="486616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82901" cy="486616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FAE7AD-9B5E-4085-BA8D-C417ED185577}" type="datetime1">
              <a:rPr lang="en-US" altLang="ko-KR" smtClean="0"/>
              <a:pPr/>
              <a:t>3/31/2011</a:t>
            </a:fld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‹#›</a:t>
            </a:fld>
            <a:endParaRPr 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533400" y="20574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4400" y="20574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048BC0-3E94-4FD1-BC9F-2FE966780A83}" type="datetime1">
              <a:rPr lang="en-US" altLang="ko-KR" smtClean="0"/>
              <a:pPr/>
              <a:t>3/31/2011</a:t>
            </a:fld>
            <a:endParaRPr 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‹#›</a:t>
            </a:fld>
            <a:endParaRPr 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533400" y="12954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1">
              <a:buFontTx/>
              <a:buNone/>
              <a:defRPr lang="ko-K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24400" y="12954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1">
              <a:buFontTx/>
              <a:buNone/>
              <a:defRPr lang="ko-K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1F4-320B-4DC2-9D6B-87C7E62CD4C3}" type="datetime1">
              <a:rPr lang="en-US" altLang="ko-KR" smtClean="0"/>
              <a:pPr/>
              <a:t>3/31/2011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4931-2001-4055-B792-44217AC99E1D}" type="datetime1">
              <a:rPr lang="en-US" altLang="ko-KR" smtClean="0"/>
              <a:pPr/>
              <a:t>3/31/2011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513117" y="6479802"/>
            <a:ext cx="6183083" cy="365125"/>
          </a:xfrm>
        </p:spPr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477000"/>
            <a:ext cx="533400" cy="381000"/>
          </a:xfrm>
        </p:spPr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ko-KR">
              <a:solidFill>
                <a:schemeClr val="tx2"/>
              </a:solidFill>
            </a:endParaRPr>
          </a:p>
        </p:txBody>
      </p:sp>
      <p:pic>
        <p:nvPicPr>
          <p:cNvPr id="6" name="Picture 3" descr="C:\Users\sangho\AppData\Local\Temp\_AZTMP1_\DragTemp\KAIST_뒷배경 투명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270" y="6553199"/>
            <a:ext cx="993330" cy="2759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038-45EB-413D-9EF3-F9FD39FAF307}" type="datetime1">
              <a:rPr lang="en-US" altLang="ko-KR" smtClean="0"/>
              <a:pPr/>
              <a:t>3/31/2011</a:t>
            </a:fld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ko-KR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3400" y="15240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1">
              <a:spcAft>
                <a:spcPts val="1000"/>
              </a:spcAft>
              <a:buNone/>
              <a:defRPr lang="ko-KR" sz="1800"/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86000" y="1524000"/>
            <a:ext cx="6400800" cy="4419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0" name="Rectangle 2"/>
          <p:cNvSpPr>
            <a:spLocks noGrp="1"/>
          </p:cNvSpPr>
          <p:nvPr>
            <p:ph type="ftr" sz="quarter" idx="3"/>
          </p:nvPr>
        </p:nvSpPr>
        <p:spPr>
          <a:xfrm>
            <a:off x="979717" y="6479802"/>
            <a:ext cx="6183083" cy="365125"/>
          </a:xfrm>
          <a:prstGeom prst="rect">
            <a:avLst/>
          </a:prstGeom>
        </p:spPr>
        <p:txBody>
          <a:bodyPr vert="horz" anchor="ctr"/>
          <a:lstStyle>
            <a:lvl1pPr algn="r" latinLnBrk="1">
              <a:defRPr lang="ko-KR" sz="1200" b="1">
                <a:solidFill>
                  <a:schemeClr val="tx2"/>
                </a:solidFill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5444836"/>
            <a:ext cx="1447800" cy="141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1">
              <a:buFontTx/>
              <a:buNone/>
              <a:defRPr lang="ko-KR" sz="1700"/>
            </a:lvl1pPr>
            <a:lvl2pPr>
              <a:buFontTx/>
              <a:buNone/>
              <a:defRPr lang="ko-KR" sz="1200"/>
            </a:lvl2pPr>
            <a:lvl3pPr>
              <a:buFontTx/>
              <a:buNone/>
              <a:defRPr lang="ko-KR" sz="1000"/>
            </a:lvl3pPr>
            <a:lvl4pPr>
              <a:buFontTx/>
              <a:buNone/>
              <a:defRPr lang="ko-KR" sz="900"/>
            </a:lvl4pPr>
            <a:lvl5pPr>
              <a:buFontTx/>
              <a:buNone/>
              <a:defRPr lang="ko-KR"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1">
              <a:buNone/>
              <a:defRPr lang="ko-KR"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028061-7AF6-4700-8BDA-3D533120B63C}" type="datetime1">
              <a:rPr lang="en-US" altLang="ko-KR" smtClean="0"/>
              <a:pPr/>
              <a:t>3/31/2011</a:t>
            </a:fld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1">
              <a:defRPr lang="ko-KR" sz="2800"/>
            </a:lvl1pPr>
          </a:lstStyle>
          <a:p>
            <a:pPr algn="ctr"/>
            <a:fld id="{1AD93096-5B34-4342-9326-69289CEAE4C2}" type="slidenum">
              <a:rPr/>
              <a:pPr algn="ctr"/>
              <a:t>‹#›</a:t>
            </a:fld>
            <a:endParaRPr lang="ko-KR" sz="280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6248400" cy="365125"/>
          </a:xfrm>
        </p:spPr>
        <p:txBody>
          <a:bodyPr rtlCol="0"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1">
              <a:buNone/>
              <a:defRPr lang="ko-KR" sz="32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pic>
        <p:nvPicPr>
          <p:cNvPr id="17" name="Picture 2" descr="C:\Users\sangho\AppData\Local\Temp\_AZTMP0_\DragTemp\엠블럼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75" y="5574117"/>
            <a:ext cx="1314299" cy="113148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-762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461248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 dirty="0"/>
              <a:t>마스터 텍스트 스타일을 편집합니다</a:t>
            </a:r>
          </a:p>
          <a:p>
            <a:pPr lvl="1"/>
            <a:r>
              <a:rPr lang="ko-KR" dirty="0"/>
              <a:t>둘째 수준</a:t>
            </a:r>
          </a:p>
          <a:p>
            <a:pPr lvl="2"/>
            <a:r>
              <a:rPr lang="ko-KR" dirty="0"/>
              <a:t>셋째 수준</a:t>
            </a:r>
          </a:p>
          <a:p>
            <a:pPr lvl="3"/>
            <a:r>
              <a:rPr lang="ko-KR" dirty="0"/>
              <a:t>넷째 수준</a:t>
            </a:r>
          </a:p>
          <a:p>
            <a:pPr lvl="4"/>
            <a:r>
              <a:rPr lang="ko-KR" dirty="0"/>
              <a:t>다섯째 수준</a:t>
            </a:r>
          </a:p>
          <a:p>
            <a:pPr lvl="5"/>
            <a:r>
              <a:rPr lang="ko-KR" dirty="0"/>
              <a:t>여섯째 수준</a:t>
            </a:r>
          </a:p>
          <a:p>
            <a:pPr lvl="6"/>
            <a:r>
              <a:rPr lang="ko-KR" dirty="0"/>
              <a:t>일곱째 수준</a:t>
            </a:r>
          </a:p>
          <a:p>
            <a:pPr lvl="7"/>
            <a:r>
              <a:rPr lang="ko-KR" dirty="0"/>
              <a:t>여덟째 수준</a:t>
            </a:r>
          </a:p>
          <a:p>
            <a:pPr lvl="8"/>
            <a:r>
              <a:rPr lang="ko-KR" dirty="0"/>
              <a:t>아홉째 수준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79996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r" latinLnBrk="1">
              <a:defRPr lang="ko-KR" sz="1400">
                <a:solidFill>
                  <a:schemeClr val="tx2"/>
                </a:solidFill>
                <a:latin typeface="+mj-lt"/>
              </a:defRPr>
            </a:lvl1pPr>
          </a:lstStyle>
          <a:p>
            <a:fld id="{A843EA09-13E8-4AC2-9A89-8C57AF048B38}" type="datetime1">
              <a:rPr lang="en-US" altLang="ko-KR" smtClean="0"/>
              <a:pPr/>
              <a:t>3/31/2011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79717" y="6479802"/>
            <a:ext cx="6183083" cy="365125"/>
          </a:xfrm>
          <a:prstGeom prst="rect">
            <a:avLst/>
          </a:prstGeom>
        </p:spPr>
        <p:txBody>
          <a:bodyPr vert="horz" anchor="ctr"/>
          <a:lstStyle>
            <a:lvl1pPr algn="r" latinLnBrk="1">
              <a:defRPr lang="ko-KR" sz="1200" b="1">
                <a:solidFill>
                  <a:schemeClr val="tx2"/>
                </a:solidFill>
                <a:latin typeface="+mj-lt"/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/>
              <a:t>Copyright (c) </a:t>
            </a:r>
            <a:r>
              <a:rPr lang="en-US" altLang="en-US" dirty="0" smtClean="0"/>
              <a:t>Korea Advanced Institute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6200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0" y="80772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Rectangle 8"/>
          <p:cNvSpPr/>
          <p:nvPr/>
        </p:nvSpPr>
        <p:spPr>
          <a:xfrm>
            <a:off x="590550" y="80772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latin typeface="+mj-lt"/>
              </a:rPr>
              <a:t>Web Engineering Laboratory</a:t>
            </a:r>
            <a:endParaRPr lang="ko-KR" altLang="en-US" sz="1000" b="1" dirty="0" smtClean="0">
              <a:latin typeface="+mj-l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9978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1">
              <a:defRPr lang="ko-KR"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72AC53DF-4216-466D-99A7-94400E6C2A25}" type="slidenum">
              <a:rPr lang="en-US" altLang="ko-KR" sz="1200" smtClean="0"/>
              <a:pPr/>
              <a:t>‹#›</a:t>
            </a:fld>
            <a:endParaRPr lang="en-US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3400" y="6477000"/>
            <a:ext cx="8610600" cy="2996"/>
          </a:xfrm>
          <a:prstGeom prst="line">
            <a:avLst/>
          </a:prstGeom>
          <a:ln cap="flat">
            <a:solidFill>
              <a:schemeClr val="tx1"/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3" descr="C:\Users\sangho\AppData\Local\Temp\_AZTMP1_\DragTemp\KAIST_뒷배경 투명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50" y="6553199"/>
            <a:ext cx="993330" cy="2759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1" latinLnBrk="1" hangingPunct="1">
        <a:spcBef>
          <a:spcPct val="0"/>
        </a:spcBef>
        <a:buNone/>
        <a:defRPr lang="ko-K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ko-KR" sz="29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ko-KR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ko-KR" sz="23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ko-KR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ko-KR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lang="ko-KR" sz="1800" kern="1200" baseline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lang="ko-KR" sz="1800" kern="1200" baseline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lang="ko-KR" sz="1800" kern="1200" baseline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lang="ko-KR" sz="1800" kern="1200" baseline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Reuse Knowledge WIKI </a:t>
            </a:r>
            <a:r>
              <a:rPr lang="en-US" altLang="ko-KR" sz="3600" dirty="0" err="1" smtClean="0"/>
              <a:t>Impl</a:t>
            </a:r>
            <a:r>
              <a:rPr lang="en-US" altLang="ko-KR" sz="3600" dirty="0" smtClean="0"/>
              <a:t> Schedule</a:t>
            </a:r>
            <a:endParaRPr lang="ko-KR" alt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0539647"/>
              </p:ext>
            </p:extLst>
          </p:nvPr>
        </p:nvGraphicFramePr>
        <p:xfrm>
          <a:off x="304800" y="1143000"/>
          <a:ext cx="8461376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768"/>
                <a:gridCol w="1208768"/>
                <a:gridCol w="1208768"/>
                <a:gridCol w="1208768"/>
                <a:gridCol w="1208768"/>
                <a:gridCol w="1208768"/>
                <a:gridCol w="1208768"/>
              </a:tblGrid>
              <a:tr h="78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MON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TUE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WED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THU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FRI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0070C0"/>
                          </a:solidFill>
                        </a:rPr>
                        <a:t>SAT</a:t>
                      </a:r>
                      <a:endParaRPr lang="ko-KR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E9C502D7-4031-47D9-8604-AC00B6FD769F}" type="datetime1">
              <a:rPr lang="en-US" altLang="ko-KR" sz="1400">
                <a:solidFill>
                  <a:schemeClr val="tx2"/>
                </a:solidFill>
                <a:latin typeface="+mj-lt"/>
              </a:rPr>
              <a:pPr algn="r" latinLnBrk="1"/>
              <a:t>3/31/2011</a:t>
            </a:fld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algn="ctr" latinLnBrk="1"/>
            <a:fld id="{72AC53DF-4216-466D-99A7-94400E6C2A25}" type="slidenum">
              <a:rPr lang="en-US" altLang="ko-KR" sz="1100" b="1">
                <a:solidFill>
                  <a:schemeClr val="bg1"/>
                </a:solidFill>
                <a:latin typeface="+mj-lt"/>
              </a:rPr>
              <a:pPr algn="ctr" latinLnBrk="1"/>
              <a:t>1</a:t>
            </a:fld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바닥글 개체 틀 5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chemeClr val="tx2"/>
                </a:solidFill>
                <a:latin typeface="+mj-lt"/>
              </a:rPr>
              <a:t>Copyright (c) </a:t>
            </a: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Korea Advanced Institute of Science and Technology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81750" y="2514600"/>
            <a:ext cx="2362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352800"/>
            <a:ext cx="2362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3352800"/>
            <a:ext cx="2362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00800" y="3352800"/>
            <a:ext cx="2362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2209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개발환경설정</a:t>
            </a:r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1600200" y="3075801"/>
            <a:ext cx="228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재사용 메인페이지 구성</a:t>
            </a:r>
            <a:r>
              <a:rPr lang="en-US" altLang="ko-KR" sz="900" dirty="0" smtClean="0"/>
              <a:t>/DB</a:t>
            </a:r>
            <a:r>
              <a:rPr lang="ko-KR" altLang="en-US" sz="900" dirty="0" smtClean="0"/>
              <a:t>연동테스트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3091190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각 프레임 등록 페이지 구현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3091190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각 프레임 보기 페이지 구현</a:t>
            </a:r>
            <a:endParaRPr lang="ko-KR" alt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0" y="4163199"/>
            <a:ext cx="2362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0200" y="3886200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랩서버 설치 및 기존 </a:t>
            </a:r>
            <a:r>
              <a:rPr lang="en-US" altLang="ko-KR" sz="1100" dirty="0" smtClean="0"/>
              <a:t>CG</a:t>
            </a:r>
            <a:r>
              <a:rPr lang="ko-KR" altLang="en-US" sz="1100" dirty="0" smtClean="0"/>
              <a:t>와 링크</a:t>
            </a:r>
            <a:endParaRPr lang="ko-KR" alt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62400" y="4162425"/>
            <a:ext cx="1181100" cy="7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38862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전체 구현 테스트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98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ngho">
      <a:majorFont>
        <a:latin typeface="Tahoma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83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Student presentation</vt:lpstr>
      <vt:lpstr>Reuse Knowledge WIKI Impl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2008-07-23T13:45:57Z</dcterms:created>
  <dcterms:modified xsi:type="dcterms:W3CDTF">2011-03-31T11:22:29Z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TC101671251042</vt:lpwstr>
  </property>
</Properties>
</file>