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38A3-6BE0-2962-373E-8861BBDEE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CEB03-9E94-563E-1967-F7DFAABC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DDA51-E2BB-7655-21DD-F4381213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B712C-E834-E701-81B6-3AFA2C09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35B5C4-AD18-B459-3D65-20208FAB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1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CB73A-B8EF-7999-5F2C-D213F5C8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7C0E01-3C52-EEF7-33C8-D34FB009E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F9E8B-E809-F10A-13EC-C2E79B7E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E548B2-5511-55D0-DD47-BEDA0D9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825013-2FDB-CC26-9F80-3768F286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3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92B9E0-14F6-B2CF-AFEB-82C1A6588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588A72-12B4-7303-38AA-FD2178CBC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3CE59-466E-0E17-5CE3-16B0D4C7B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65E6DC-DBDB-312D-D156-C3961467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ACEF7-4E6E-2277-47AF-AEC741DF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35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B60AB-BCAE-8685-FF16-9202C8E1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9B527-31DC-FCA1-AE23-4F8821117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2E448-4830-82E7-AA26-A566D43F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0169-0DCA-1158-83DE-A105E54A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6C6B01-3A4B-936C-6350-28617E23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87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13BF5-010B-341B-C77F-84F5A5B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AD787B-B593-AC25-510E-770DB2A4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06ECE-0347-FC65-C2C5-C66EB0B5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2CE76-C1DC-235D-A5BA-E7619A87D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9CE16-4716-414A-1F7E-9BE8EDB84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2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C7F8-DF56-A866-1EDE-A2CCA296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801D91-F172-DA09-95B6-908147825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2A4EDD-ECE8-3901-C21C-1A7DC212C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B7935-9C30-DC36-CF85-F058B945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E5F36-1CA6-D646-CEB8-B1BA5FF7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370EF-CE67-0367-D317-FE6AEEE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2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A5C97-F388-6A03-99F8-0C291D18E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A1A5E8-E9F7-5383-1918-3E5DC476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83845-AD12-15C0-518D-874D7E439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5FD152-5547-D5E4-D223-AFD20C5D3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F0ADA9-0126-B089-75D9-BBD8D35C2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77CA78-CCA0-DFCA-3984-594987ED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72382-8C22-59EE-8E9B-2F319D43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E33778-2EA9-1AED-64F6-78F17ABB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3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C64-1EE2-F028-E7C1-CA660E39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A3B24A-D0DF-88AE-7807-0381DB03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46B249-B29B-BEA3-7961-8447795D8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84F728-7864-5C6A-693E-4E6B6254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5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0E988-3661-FE00-915C-6F2EEFA7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9AE2B0-F8C2-D207-3E54-4D3C920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5BE227-6B6E-BF52-B3FD-F61C1DC9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7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6E843-BC6C-2338-CF3E-C4BA8B1C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00FBD-F064-9D09-B95A-AB0F5807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83EAD-031B-3F60-8CD5-9DB76E54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A023D-9DBD-9E71-E374-26E17885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166CC-F22F-B8C2-495B-B6C83FB0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79143-CE84-5E04-C0ED-FCD4F3AC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1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76190-C175-A3F0-E1A9-B7300E85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7DF61B-258E-CF00-F8F6-40D41E02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92FD7E-E83D-3C90-66B9-95F504991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A58C6E-6E0B-C0B6-B545-CFC056EFD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3B952-EAD9-D8E2-594E-7486BB8B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5E1C83-62D0-02C4-4BA6-449E7A3A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9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C71B62-56A0-67E6-10DC-83282C46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44C9B-528B-C5AC-45C3-12957775E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651974-E6D3-839B-F181-C2907546B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13637-4C0C-40BB-B7E9-AC27460BD18E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045D0-050F-B01F-F06C-B095969F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713A3-AE8E-2331-4527-9ACB02A72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14454-05A5-4D02-961B-89D1D21268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5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0A5C1-6F06-8488-4F09-D46C90F98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Participant Manual  </a:t>
            </a:r>
            <a:r>
              <a:rPr lang="en-US" altLang="ko-KR" sz="3200" b="1" i="0" dirty="0" err="1">
                <a:solidFill>
                  <a:srgbClr val="1F2328"/>
                </a:solidFill>
                <a:effectLst/>
                <a:latin typeface="-apple-system"/>
              </a:rPr>
              <a:t>UnifiedXRMotion</a:t>
            </a:r>
            <a:r>
              <a:rPr lang="en-US" altLang="ko-KR" sz="3200" b="1" i="0" dirty="0">
                <a:solidFill>
                  <a:srgbClr val="1F2328"/>
                </a:solidFill>
                <a:effectLst/>
                <a:latin typeface="-apple-system"/>
              </a:rPr>
              <a:t> vs Meta SDK</a:t>
            </a:r>
            <a:endParaRPr lang="en-US" altLang="ko-KR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75A667-E97D-B136-E427-ADD72FFE6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9624"/>
            <a:ext cx="9144000" cy="1655762"/>
          </a:xfrm>
        </p:spPr>
        <p:txBody>
          <a:bodyPr/>
          <a:lstStyle/>
          <a:p>
            <a:pPr algn="l"/>
            <a:r>
              <a:rPr lang="en-US" altLang="ko-KR" sz="1600" b="1" dirty="0">
                <a:latin typeface="-apple-system"/>
              </a:rPr>
              <a:t>Korea Institute of Science and Technology Information (KISTI), XR</a:t>
            </a:r>
            <a:r>
              <a:rPr lang="ko-KR" altLang="en-US" sz="1600" b="1" dirty="0">
                <a:latin typeface="-apple-system"/>
              </a:rPr>
              <a:t> </a:t>
            </a:r>
            <a:r>
              <a:rPr lang="en-US" altLang="ko-KR" sz="1600" b="1" dirty="0">
                <a:latin typeface="-apple-system"/>
              </a:rPr>
              <a:t>Laboratory</a:t>
            </a:r>
          </a:p>
          <a:p>
            <a:pPr algn="l"/>
            <a:r>
              <a:rPr lang="en-US" altLang="ko-KR" sz="1600" b="1" dirty="0"/>
              <a:t>September 4-10, 2025</a:t>
            </a:r>
            <a:endParaRPr lang="en-US" altLang="ko-KR" sz="2000" b="1" dirty="0">
              <a:latin typeface="-apple-system"/>
            </a:endParaRPr>
          </a:p>
          <a:p>
            <a:pPr algn="l"/>
            <a:endParaRPr lang="ko-KR" altLang="en-US" sz="1600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5092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513D4-6E8A-3057-C086-72BC0997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Quick Recap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53B81-DAD9-CFD9-0685-916C6271D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-apple-system"/>
              </a:rPr>
              <a:t>Remember</a:t>
            </a:r>
            <a:endParaRPr lang="en-US" altLang="ko-KR" dirty="0">
              <a:latin typeface="-apple-system"/>
            </a:endParaRPr>
          </a:p>
          <a:p>
            <a:pPr lvl="1"/>
            <a:r>
              <a:rPr lang="en-US" altLang="ko-KR" dirty="0">
                <a:latin typeface="-apple-system"/>
              </a:rPr>
              <a:t>Follow Manuals exactly</a:t>
            </a:r>
          </a:p>
          <a:p>
            <a:pPr lvl="1"/>
            <a:r>
              <a:rPr lang="en-US" altLang="ko-KR" dirty="0">
                <a:latin typeface="-apple-system"/>
              </a:rPr>
              <a:t>Don’t optimize for speed or search the web</a:t>
            </a:r>
          </a:p>
          <a:p>
            <a:pPr lvl="1"/>
            <a:r>
              <a:rPr lang="en-US" altLang="ko-KR" dirty="0">
                <a:latin typeface="-apple-system"/>
              </a:rPr>
              <a:t>Verify via Simulator → Play → Movement Controls → Play random movement</a:t>
            </a:r>
          </a:p>
          <a:p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383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BEB5-7320-146A-8F41-84290A1B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Study Purpose &amp; Fairness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A31C6-ADE8-35F5-6332-D28D2B6B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Why this study?</a:t>
            </a:r>
          </a:p>
          <a:p>
            <a:pPr lvl="1"/>
            <a:r>
              <a:rPr lang="en-US" altLang="ko-KR" dirty="0">
                <a:latin typeface="-apple-system"/>
              </a:rPr>
              <a:t>Compare authoring workflows for identical outcomes in Unity</a:t>
            </a:r>
          </a:p>
          <a:p>
            <a:pPr lvl="1"/>
            <a:r>
              <a:rPr lang="en-US" altLang="ko-KR" dirty="0">
                <a:latin typeface="-apple-system"/>
              </a:rPr>
              <a:t>Evaluate usability and workload across SDKs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Fairness controls</a:t>
            </a:r>
          </a:p>
          <a:p>
            <a:pPr lvl="1"/>
            <a:r>
              <a:rPr lang="en-US" altLang="ko-KR" dirty="0">
                <a:latin typeface="-apple-system"/>
              </a:rPr>
              <a:t>Matched Unity/projects/scenes</a:t>
            </a:r>
          </a:p>
          <a:p>
            <a:pPr lvl="1"/>
            <a:r>
              <a:rPr lang="en-US" altLang="ko-KR" dirty="0">
                <a:latin typeface="-apple-system"/>
              </a:rPr>
              <a:t>Identical instruction depth &amp; wording</a:t>
            </a:r>
          </a:p>
          <a:p>
            <a:pPr lvl="1"/>
            <a:r>
              <a:rPr lang="en-US" altLang="ko-KR" dirty="0">
                <a:latin typeface="-apple-system"/>
              </a:rPr>
              <a:t>Administrator provides only process‑neutral help</a:t>
            </a:r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8867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BEB5-7320-146A-8F41-84290A1B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What You Will Do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A31C6-ADE8-35F5-6332-D28D2B6B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Tasks</a:t>
            </a:r>
          </a:p>
          <a:p>
            <a:pPr lvl="1"/>
            <a:r>
              <a:rPr lang="en-US" altLang="ko-KR" dirty="0">
                <a:latin typeface="-apple-system"/>
              </a:rPr>
              <a:t>Task A: Full‑body avatar setup (Y Bot)</a:t>
            </a:r>
          </a:p>
          <a:p>
            <a:pPr lvl="1"/>
            <a:r>
              <a:rPr lang="en-US" altLang="ko-KR" dirty="0">
                <a:latin typeface="-apple-system"/>
              </a:rPr>
              <a:t>Task B: Hands‑only setup (custom hand prefabs)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SDK Conditions</a:t>
            </a:r>
          </a:p>
          <a:p>
            <a:pPr lvl="1"/>
            <a:r>
              <a:rPr lang="en-US" altLang="ko-KR" dirty="0" err="1">
                <a:latin typeface="-apple-system"/>
              </a:rPr>
              <a:t>UnifiedXRMotion</a:t>
            </a:r>
            <a:endParaRPr lang="en-US" altLang="ko-KR" dirty="0">
              <a:latin typeface="-apple-system"/>
            </a:endParaRPr>
          </a:p>
          <a:p>
            <a:pPr lvl="1"/>
            <a:r>
              <a:rPr lang="en-US" altLang="ko-KR" dirty="0">
                <a:latin typeface="-apple-system"/>
              </a:rPr>
              <a:t>Meta SDK (Core + Interaction + Movement)</a:t>
            </a:r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960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E59F9-68A7-63F6-D004-6FB81C23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Environment &amp; Materials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AB6D7-E01A-7932-2ECE-4C52450AB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You will use</a:t>
            </a:r>
          </a:p>
          <a:p>
            <a:pPr lvl="1"/>
            <a:r>
              <a:rPr lang="en-US" altLang="ko-KR" dirty="0">
                <a:latin typeface="-apple-system"/>
              </a:rPr>
              <a:t>Unity project with prepared template scenes</a:t>
            </a:r>
          </a:p>
          <a:p>
            <a:pPr lvl="1"/>
            <a:r>
              <a:rPr lang="en-US" altLang="ko-KR" dirty="0">
                <a:latin typeface="-apple-system"/>
              </a:rPr>
              <a:t>Two step‑by‑step Manuals (A/B)</a:t>
            </a:r>
          </a:p>
          <a:p>
            <a:pPr lvl="1"/>
            <a:r>
              <a:rPr lang="en-US" altLang="ko-KR" dirty="0">
                <a:latin typeface="-apple-system"/>
              </a:rPr>
              <a:t>Meta Simulator for playback verification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Do before tasks</a:t>
            </a:r>
          </a:p>
          <a:p>
            <a:pPr lvl="1"/>
            <a:r>
              <a:rPr lang="en-US" altLang="ko-KR" dirty="0">
                <a:latin typeface="-apple-system"/>
              </a:rPr>
              <a:t>Open the correct template scenes</a:t>
            </a:r>
          </a:p>
          <a:p>
            <a:pPr lvl="1"/>
            <a:r>
              <a:rPr lang="en-US" altLang="ko-KR" dirty="0">
                <a:latin typeface="-apple-system"/>
              </a:rPr>
              <a:t>Confirm required packages are present</a:t>
            </a:r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665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5EB15-6584-C54E-4698-9A112B2B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Rules During the Tasks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3FC1B-94DF-F17A-9651-9EE7D85F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Please</a:t>
            </a:r>
          </a:p>
          <a:p>
            <a:pPr lvl="1"/>
            <a:r>
              <a:rPr lang="en-US" altLang="ko-KR" dirty="0">
                <a:latin typeface="-apple-system"/>
              </a:rPr>
              <a:t>Follow the Manual steps exactly</a:t>
            </a:r>
          </a:p>
          <a:p>
            <a:pPr lvl="1"/>
            <a:r>
              <a:rPr lang="en-US" altLang="ko-KR" dirty="0">
                <a:latin typeface="-apple-system"/>
              </a:rPr>
              <a:t>Stay within the provided project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Do not</a:t>
            </a:r>
          </a:p>
          <a:p>
            <a:pPr lvl="1"/>
            <a:r>
              <a:rPr lang="en-US" altLang="ko-KR" dirty="0">
                <a:latin typeface="-apple-system"/>
              </a:rPr>
              <a:t>Optimize for speed</a:t>
            </a:r>
          </a:p>
          <a:p>
            <a:pPr lvl="1"/>
            <a:r>
              <a:rPr lang="en-US" altLang="ko-KR" dirty="0">
                <a:latin typeface="-apple-system"/>
              </a:rPr>
              <a:t>Search the web or use outside resources</a:t>
            </a:r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103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FFFEB-8913-B20B-1EFD-0F11EB77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How to Verify Completion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D25C5B-6F76-3324-6FF3-AC97E488C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Verification steps</a:t>
            </a:r>
          </a:p>
          <a:p>
            <a:pPr lvl="1"/>
            <a:r>
              <a:rPr lang="en-US" altLang="ko-KR" dirty="0">
                <a:latin typeface="-apple-system"/>
              </a:rPr>
              <a:t>Enable the </a:t>
            </a:r>
            <a:r>
              <a:rPr lang="en-US" altLang="ko-KR" b="1" dirty="0">
                <a:latin typeface="-apple-system"/>
              </a:rPr>
              <a:t>Meta Simulator</a:t>
            </a:r>
          </a:p>
          <a:p>
            <a:pPr lvl="1"/>
            <a:r>
              <a:rPr lang="en-US" altLang="ko-KR" dirty="0">
                <a:latin typeface="-apple-system"/>
              </a:rPr>
              <a:t>Press </a:t>
            </a:r>
            <a:r>
              <a:rPr lang="en-US" altLang="ko-KR" b="1" dirty="0">
                <a:latin typeface="-apple-system"/>
              </a:rPr>
              <a:t>Play</a:t>
            </a:r>
            <a:r>
              <a:rPr lang="en-US" altLang="ko-KR" dirty="0">
                <a:latin typeface="-apple-system"/>
              </a:rPr>
              <a:t> in Unity</a:t>
            </a:r>
            <a:endParaRPr lang="en-US" altLang="ko-KR" b="1" dirty="0">
              <a:latin typeface="-apple-system"/>
            </a:endParaRPr>
          </a:p>
          <a:p>
            <a:pPr lvl="1"/>
            <a:r>
              <a:rPr lang="en-US" altLang="ko-KR" dirty="0">
                <a:latin typeface="-apple-system"/>
              </a:rPr>
              <a:t>Open </a:t>
            </a:r>
            <a:r>
              <a:rPr lang="en-US" altLang="ko-KR" b="1" dirty="0">
                <a:latin typeface="-apple-system"/>
              </a:rPr>
              <a:t>Inputs → Movement Tracking Controls</a:t>
            </a:r>
          </a:p>
          <a:p>
            <a:pPr lvl="1"/>
            <a:r>
              <a:rPr lang="en-US" altLang="ko-KR" dirty="0">
                <a:latin typeface="-apple-system"/>
              </a:rPr>
              <a:t>Click </a:t>
            </a:r>
            <a:r>
              <a:rPr lang="en-US" altLang="ko-KR" b="1" dirty="0">
                <a:latin typeface="-apple-system"/>
              </a:rPr>
              <a:t>Play random movement</a:t>
            </a:r>
          </a:p>
          <a:p>
            <a:pPr lvl="1"/>
            <a:endParaRPr lang="en-US" altLang="ko-KR" b="1" dirty="0">
              <a:latin typeface="-apple-system"/>
            </a:endParaRPr>
          </a:p>
          <a:p>
            <a:r>
              <a:rPr lang="en-US" altLang="ko-KR" b="1" dirty="0">
                <a:latin typeface="-apple-system"/>
              </a:rPr>
              <a:t>Success =</a:t>
            </a:r>
            <a:r>
              <a:rPr lang="en-US" altLang="ko-KR" dirty="0">
                <a:latin typeface="-apple-system"/>
              </a:rPr>
              <a:t> Avatar or hands animate as expected</a:t>
            </a:r>
            <a:endParaRPr lang="en-US" altLang="ko-KR" b="1" dirty="0">
              <a:latin typeface="-apple-system"/>
            </a:endParaRPr>
          </a:p>
          <a:p>
            <a:endParaRPr lang="en-US" altLang="ko-KR" dirty="0">
              <a:latin typeface="-apple-system"/>
            </a:endParaRPr>
          </a:p>
          <a:p>
            <a:endParaRPr lang="ko-KR" altLang="en-US" dirty="0">
              <a:latin typeface="-apple-system"/>
            </a:endParaRPr>
          </a:p>
        </p:txBody>
      </p:sp>
      <p:pic>
        <p:nvPicPr>
          <p:cNvPr id="5" name="그림 4" descr="스크린샷, 텍스트, 시계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65569F-C752-946F-487E-D601A7F3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6" y="1930854"/>
            <a:ext cx="3188663" cy="978407"/>
          </a:xfrm>
          <a:prstGeom prst="rect">
            <a:avLst/>
          </a:prstGeom>
        </p:spPr>
      </p:pic>
      <p:pic>
        <p:nvPicPr>
          <p:cNvPr id="7" name="그림 6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47FF89-B591-80A0-B2C8-B256F94C2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6" y="3384096"/>
            <a:ext cx="3207027" cy="24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836F8-018B-592A-A721-69054DC8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Getting Help (Assistance Policy)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14D5F-C002-ECE1-EAF6-B7B0D7596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You may ask</a:t>
            </a:r>
          </a:p>
          <a:p>
            <a:pPr lvl="1"/>
            <a:r>
              <a:rPr lang="en-US" altLang="ko-KR" dirty="0">
                <a:latin typeface="-apple-system"/>
              </a:rPr>
              <a:t>Process‑neutral questions (procedure, where to find the Manual)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We will</a:t>
            </a:r>
          </a:p>
          <a:p>
            <a:pPr lvl="1"/>
            <a:r>
              <a:rPr lang="en-US" altLang="ko-KR" dirty="0">
                <a:latin typeface="-apple-system"/>
              </a:rPr>
              <a:t>Remind you to re‑check relevant Manual steps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We will not</a:t>
            </a:r>
          </a:p>
          <a:p>
            <a:pPr lvl="1"/>
            <a:r>
              <a:rPr lang="en-US" altLang="ko-KR" dirty="0">
                <a:latin typeface="-apple-system"/>
              </a:rPr>
              <a:t>Provide SDK‑specific tips or solutions</a:t>
            </a:r>
          </a:p>
          <a:p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0508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413D-01E2-2F69-438A-2498F727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After Both Tasks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5BB5C-A300-9FDD-F290-4AA7C9EA2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Post‑task measures</a:t>
            </a:r>
          </a:p>
          <a:p>
            <a:pPr lvl="1"/>
            <a:r>
              <a:rPr lang="en-US" altLang="ko-KR" b="1" dirty="0">
                <a:latin typeface="-apple-system"/>
              </a:rPr>
              <a:t>NASA‑TLX</a:t>
            </a:r>
            <a:r>
              <a:rPr lang="en-US" altLang="ko-KR" dirty="0">
                <a:latin typeface="-apple-system"/>
              </a:rPr>
              <a:t> (workload)</a:t>
            </a:r>
          </a:p>
          <a:p>
            <a:pPr lvl="1"/>
            <a:r>
              <a:rPr lang="en-US" altLang="ko-KR" b="1" dirty="0">
                <a:latin typeface="-apple-system"/>
              </a:rPr>
              <a:t>SUS</a:t>
            </a:r>
            <a:r>
              <a:rPr lang="en-US" altLang="ko-KR" dirty="0">
                <a:latin typeface="-apple-system"/>
              </a:rPr>
              <a:t> (usability)</a:t>
            </a:r>
          </a:p>
          <a:p>
            <a:pPr lvl="1"/>
            <a:r>
              <a:rPr lang="en-US" altLang="ko-KR" dirty="0">
                <a:latin typeface="-apple-system"/>
              </a:rPr>
              <a:t>Short experience survey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pPr lvl="1"/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1305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4CB01-86A5-6FF6-5E09-0EEC907A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Your Rights</a:t>
            </a:r>
            <a:endParaRPr lang="ko-KR" altLang="en-US" dirty="0">
              <a:latin typeface="-apple-system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13E18-4E0A-7251-0E0C-87E4B9C21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-apple-system"/>
              </a:rPr>
              <a:t>At any time</a:t>
            </a:r>
          </a:p>
          <a:p>
            <a:pPr lvl="1"/>
            <a:r>
              <a:rPr lang="en-US" altLang="ko-KR" dirty="0">
                <a:latin typeface="-apple-system"/>
              </a:rPr>
              <a:t>You may pause or stop without penalty</a:t>
            </a:r>
          </a:p>
          <a:p>
            <a:pPr lvl="1"/>
            <a:endParaRPr lang="en-US" altLang="ko-KR" dirty="0">
              <a:latin typeface="-apple-system"/>
            </a:endParaRPr>
          </a:p>
          <a:p>
            <a:r>
              <a:rPr lang="en-US" altLang="ko-KR" dirty="0">
                <a:latin typeface="-apple-system"/>
              </a:rPr>
              <a:t>Questions welcome</a:t>
            </a:r>
          </a:p>
          <a:p>
            <a:pPr lvl="1"/>
            <a:r>
              <a:rPr lang="en-US" altLang="ko-KR" dirty="0">
                <a:latin typeface="-apple-system"/>
              </a:rPr>
              <a:t>Ask clarification before starting</a:t>
            </a:r>
            <a:endParaRPr lang="ko-KR" alt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385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313</Words>
  <Application>Microsoft Office PowerPoint</Application>
  <PresentationFormat>와이드스크린</PresentationFormat>
  <Paragraphs>70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Participant Manual  UnifiedXRMotion vs Meta SDK</vt:lpstr>
      <vt:lpstr>Study Purpose &amp; Fairness</vt:lpstr>
      <vt:lpstr>What You Will Do</vt:lpstr>
      <vt:lpstr>Environment &amp; Materials</vt:lpstr>
      <vt:lpstr>Rules During the Tasks</vt:lpstr>
      <vt:lpstr>How to Verify Completion</vt:lpstr>
      <vt:lpstr>Getting Help (Assistance Policy)</vt:lpstr>
      <vt:lpstr>After Both Tasks</vt:lpstr>
      <vt:lpstr>Your Rights</vt:lpstr>
      <vt:lpstr>Quick 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Janghun Kim</dc:creator>
  <cp:lastModifiedBy>Janghun Kim</cp:lastModifiedBy>
  <cp:revision>8</cp:revision>
  <dcterms:created xsi:type="dcterms:W3CDTF">2025-09-03T02:07:59Z</dcterms:created>
  <dcterms:modified xsi:type="dcterms:W3CDTF">2025-09-04T03:51:56Z</dcterms:modified>
</cp:coreProperties>
</file>