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0AA20-8FEF-4BEE-A6DF-43478D8CD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7B0B27-EDCF-40BC-9EDA-004E8AE0C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92940-004F-4A38-A2BA-91E843EA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BE79-73C3-4365-BA88-C15F5D28D736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B2759-042D-4DDB-B7F2-FD1ADA2D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E2A1D-846E-45C0-803A-050204DE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CF53-8450-4B50-9E75-E70E7EA5A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44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E5075-9FDA-4C21-BF7D-51A68B05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8C2C49-5E88-40CD-802D-43132B2B1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BA846-D55F-4096-B5AF-1F2F56AA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BE79-73C3-4365-BA88-C15F5D28D736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327C2F-15F6-4EFB-8E0A-5B6F2B50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5B40C-7F22-4E17-ABF9-F22A2607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CF53-8450-4B50-9E75-E70E7EA5A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97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4C89F-7832-4E61-83AC-A6F0C897A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A25FA3-5D71-4E66-B22E-F4FA20BFC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BF749-CB02-4A0D-8424-416167B1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BE79-73C3-4365-BA88-C15F5D28D736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0160D8-9C6D-4EE0-94A6-A2A562AB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AADA1-80C6-4581-9316-7F63B0B4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CF53-8450-4B50-9E75-E70E7EA5A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60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30212-4358-4FDC-9378-7DBE5C14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55D26-D599-4555-9AD8-C75E79B53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6615F-9A2C-47C9-BF46-1CF5F90F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BE79-73C3-4365-BA88-C15F5D28D736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10676-C955-4D35-A5C7-B141F00A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C916F-8386-481A-B805-737908E1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CF53-8450-4B50-9E75-E70E7EA5A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98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5A49B-167E-4050-A19E-77CA1F36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3A150E-7B4C-4D55-AD51-20F9CAFBC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20460-9D0A-461E-9ACE-7453F2FF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BE79-73C3-4365-BA88-C15F5D28D736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96169-5B04-47AC-8682-D82F5CDB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6DE11-190A-4C1D-867F-9AF4EF98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CF53-8450-4B50-9E75-E70E7EA5A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37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773FF-5E5C-4EE0-972C-461CC948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E1D41-19F5-46F9-86D1-601CAC9C8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291E11-B810-4EF7-9200-C571BCE32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911AF-B57B-485C-A152-6C5B6923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BE79-73C3-4365-BA88-C15F5D28D736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1AB03-5FAE-44D5-940E-FFD25279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6512E7-C326-4DE4-AE13-263C3063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CF53-8450-4B50-9E75-E70E7EA5A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4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85834-5C48-4200-9216-C85AEAD8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B09009-2E8D-4FA1-80DA-0D748BE6A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2B5F30-0BFF-4CA6-9528-D30412F69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99564D-E10C-4F5D-BBEE-8341D43C3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F22292-777B-441D-A6D7-9D47DC4F7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4620DD-5E27-4C9F-9FD5-18355189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BE79-73C3-4365-BA88-C15F5D28D736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A29760-DA99-4727-97F2-09D82CAD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5EC326-2213-4BCC-8F47-134E9633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CF53-8450-4B50-9E75-E70E7EA5A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9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F2A03-A7D2-49C2-B409-79D401A8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9F5935-9FA2-4F60-AF58-94D02656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BE79-73C3-4365-BA88-C15F5D28D736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7C2E6B-3792-4C51-A69A-4A2E4F3D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C3258F-0CDC-4B37-81AA-33E6CAAD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CF53-8450-4B50-9E75-E70E7EA5A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48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9AA3F0-AEE5-4B2E-9C5F-39AABF62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BE79-73C3-4365-BA88-C15F5D28D736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F2591C-B702-4D3E-ABBF-936D680F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CAA55A-D94F-4A60-85C7-12663B18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CF53-8450-4B50-9E75-E70E7EA5A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7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8D7C7-8B66-44D9-AB02-52BADFDF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DCA65-7955-49A5-A9C2-AD8B2ED4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C1D95-8D4A-49F1-90CF-3CAFB9B8A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1DE06-5C10-441B-A548-DD9E2D00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BE79-73C3-4365-BA88-C15F5D28D736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88B5E-72A0-48FF-8BE0-C0089365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3F0BA1-9A95-4BB0-ACF4-CC735B1B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CF53-8450-4B50-9E75-E70E7EA5A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0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A4EF4-0034-4222-B915-C25539F8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11768D-BFBC-4B69-9398-4F5917FFF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953B44-C2A0-4230-8F49-0C8BF9B50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07809-8983-4629-AB09-55643B67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BE79-73C3-4365-BA88-C15F5D28D736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8B71DD-E8E8-4305-9D11-B5CD2D6E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E23843-5F43-4B56-80BA-97EBA0B3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CF53-8450-4B50-9E75-E70E7EA5A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AFA012-4CB4-463A-9CF7-A8FEA2DDF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7D749B-B37F-471D-965C-E5CF7CC28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0EEAE-2664-486F-91F0-7E15ED8BD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4BE79-73C3-4365-BA88-C15F5D28D736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D228F-0F2C-401F-8163-388D3F59E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FD9BC6-A6C6-4C93-A484-84063A570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8CF53-8450-4B50-9E75-E70E7EA5A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83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A556D-1015-49F5-A4A7-6BEC54FEE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A409E9-9F8B-4AB7-BDB6-4ED1FC033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A4CABC-CD49-44BD-B0E4-8C2096750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87" y="1485629"/>
            <a:ext cx="3410426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5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장현우</dc:creator>
  <cp:lastModifiedBy>장현우</cp:lastModifiedBy>
  <cp:revision>1</cp:revision>
  <dcterms:created xsi:type="dcterms:W3CDTF">2021-03-16T00:05:50Z</dcterms:created>
  <dcterms:modified xsi:type="dcterms:W3CDTF">2021-03-16T00:05:59Z</dcterms:modified>
</cp:coreProperties>
</file>