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b27a456d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b27a456d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b27a456d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b27a456d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b27a456d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b27a456d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b27a456d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b27a456d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b27a456d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b27a456d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b27a456d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b27a456d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b27a456d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b27a456d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b27a456d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b27a456d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b27a456dd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b27a456dd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b27a456d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b27a456d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b27a456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b27a456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b27a456d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b27a456d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b27a456d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b27a456d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b27a456d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b27a456d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27a456dd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27a456d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b27a456dd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b27a456dd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b27a456d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b27a456d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b27a456d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b27a456d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b27a456dd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b27a456d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b27a456d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b27a456d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b27a456dd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b27a456dd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b27a456d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b27a456d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b27a456dd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b27a456d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b27a456d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b27a456d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n.co/" TargetMode="External"/><Relationship Id="rId4" Type="http://schemas.openxmlformats.org/officeDocument/2006/relationships/hyperlink" Target="https://testdriven.io/" TargetMode="External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jangia/celery_ecs_examp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aws.amazon.com/AmazonECS/latest/developerguide/task_definition_parameters.html" TargetMode="External"/><Relationship Id="rId4" Type="http://schemas.openxmlformats.org/officeDocument/2006/relationships/hyperlink" Target="https://docs.aws.amazon.com/AmazonECS/latest/APIReference/API_DeploymentConfiguration.html" TargetMode="External"/><Relationship Id="rId5" Type="http://schemas.openxmlformats.org/officeDocument/2006/relationships/hyperlink" Target="https://docs.celeryq.dev/en/stable/userguide/configuration.html" TargetMode="External"/><Relationship Id="rId6" Type="http://schemas.openxmlformats.org/officeDocument/2006/relationships/hyperlink" Target="https://devcenter.heroku.com/articles/celery-heroku#using-remap_sigterm" TargetMode="External"/><Relationship Id="rId7" Type="http://schemas.openxmlformats.org/officeDocument/2006/relationships/hyperlink" Target="https://docs.celeryq.dev/en/stable/tutorials/task-cookbook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on AWS ECS - art of background tasks &amp; continuous deployment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8316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Giacomelli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on AWS ECS - visibility timeout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Default: 1h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before another worker picks up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Longest timeout must not be longer than visibility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it short to quickly retry a task in case of killed worker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celery_app.conf.broker_transport_options = {"visibility_timeout": datetime.timedelta(minutes=15)} 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on AWS ECS - countdown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careful when you use it - ideally, don’t use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with countdown are fetched from a broker and stored inside the worker’s memory until the countdown passes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countdown is greater than the visibility timeout, the task will be processed multiple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Worst case, every worker will process the task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on AWS ECS - reject task on worker lose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Default: False - tasks are not rejected when worker is lost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will be acknowledged when worker abruptly exists or is killed by signal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 with late acknowledgement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it, task may never be fully processed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of the time, we want that tasks are processed at least once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celery_app.conf.task_reject_on_worker_lost = True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on AWS ECS - prefetch multiplier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Default: 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is being processed, three others are prefetched and waiting in the worker’s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more than one might result in multiple tasks being retried only after visibility timeout - in case of a killed worker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celery_app.conf.worker_prefetch_multiplier = 1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on AWS ECS - signal re-mapping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Default: SIGTERM -&gt; Warm shutdown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cold shutdown for workers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Tasks are </a:t>
            </a:r>
            <a:r>
              <a:rPr lang="en"/>
              <a:t>handled</a:t>
            </a:r>
            <a:r>
              <a:rPr lang="en"/>
              <a:t> as in lost worker scenario - retried after visibility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Ensures that no task is lost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export</a:t>
            </a:r>
            <a:r>
              <a:rPr i="1" lang="en"/>
              <a:t> REMAP_SIGTERM=SIGQUIT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on AWS ECS - example configuration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185"/>
            <a:ext cx="9144000" cy="434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 processing time &lt; 15 minutes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Typical processing time &lt; 2 minutes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Idempotent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Running it multiple times must not break things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 run must produce the same 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retries with </a:t>
            </a:r>
            <a:r>
              <a:rPr lang="en"/>
              <a:t>exponential</a:t>
            </a:r>
            <a:r>
              <a:rPr lang="en"/>
              <a:t> backoff with jitter - external API’s might be down, etc.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Maximal task processing time must be shorter than typical window between deployments.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- fan-out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33" y="-4"/>
            <a:ext cx="85295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- fan-out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Fan-out job (e.g., scheduler) processing time increases much slower than of single job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use multiple fan-out layers (e.g., for every user -&gt; for every post -&gt; for every comment)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Submits a lot of tasks at once - workers are jammed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High-priority tasks - the ones that need to finish ASAP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else will need to wait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Staff software engineer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ren.co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 of tutorials &amp; courses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testdriven.io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Twitter: @jangiacomelli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1825" y="2078875"/>
            <a:ext cx="1466324" cy="146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- batching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4"/>
            <a:ext cx="9144002" cy="299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- batching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Occupies one worker at the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more time to finish the whole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Execution time per-job run is ~constant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interrupted, it continues from beginning of the interrupted batch - not from beginning of the whole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implement compared to fan-out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- locking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workers might pick up the same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don’t want parallel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locking with Redis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Auto-expire lock - slightly smaller value than for visibility timeout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- locking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Ignore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Ensures “at most once” processing - when worker that picked up the task first is killed, the task is not processed - it’s considered as successful from the worker that picked it up second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Re-submit task with same 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Ensures “at least once” processing - even when the worker that picked up the task first is killed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Retry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Conceptually more correct, but you might run out of retries when multiple interruptions in a row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example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Celery ECS example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AWS ECS Task configuration reference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AWS ECS Service configuration guide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Celery configuration guide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Heroku Celery guide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Celery Task Cookbook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background tasks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 running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 Delete all user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Repeated (scheduled)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Send newsletter every Monday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that needs retries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Send welcome email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widely used task queue in Python 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Message broker (e.g., Redis, RabbitMQ, 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Celery beat for scheduled tasks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ECS Fargate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provisioning of servers - Docker image only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increase resources (CPU/Memory) per worker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scale up/down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set up autoscaling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deploy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ECS Fargate - configuration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ECS Task: </a:t>
            </a:r>
            <a:r>
              <a:rPr i="1" lang="en"/>
              <a:t>stopTimeout=120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120 seconds between SIGTERM and SIGKILL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Gives containers as much time </a:t>
            </a:r>
            <a:r>
              <a:rPr lang="en"/>
              <a:t>as possible </a:t>
            </a:r>
            <a:r>
              <a:rPr lang="en"/>
              <a:t>to gracefully exit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ECS Service: Use </a:t>
            </a:r>
            <a:r>
              <a:rPr i="1" lang="en"/>
              <a:t>minimumHealthyPercent=50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have at least 50% of desired workers running at all times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ECS Fargate - interruptions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 containers are killed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containers are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Up: New containers are started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Down: Current containers are killed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SIGTERM is sent, SIGKILL is used afterwards if container is still running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ECS Fargate - continuous deployment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Frequent deployments, multiple times per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deployment is an interruption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 tasks (e.g., 5h) may not be finished during office hours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Interrupted by deployments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might be lost due to workers being </a:t>
            </a:r>
            <a:r>
              <a:rPr lang="en"/>
              <a:t>ungracefully killed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on AWS ECS - late task acknowledgement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Default: False - t</a:t>
            </a:r>
            <a:r>
              <a:rPr lang="en"/>
              <a:t>asks are acknowledged when received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task may never be successfully processed if a worker is killed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late acknowledgement - after a task is processed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Use: </a:t>
            </a:r>
            <a:r>
              <a:rPr i="1" lang="en"/>
              <a:t>celery_app.conf.task_acks_late = True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