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2305AB-8030-4D36-A033-4A0F155CC3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DASHBOARD TWB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354F41-CC4A-481D-A5A5-F89F8FE623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8/18/2023 3:32:00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593AAF9F-C3C5-437B-BF0C-8E560ABC4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" y="0"/>
            <a:ext cx="1210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2023-08-18T14:32:01Z</dcterms:created>
  <dcterms:modified xsi:type="dcterms:W3CDTF">2023-08-18T14:32:01Z</dcterms:modified>
</cp:coreProperties>
</file>