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5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5A50-3B4D-4B4D-A8F0-5DB76370387B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2B2EC-6740-4B1E-8D37-D7A4E7F3A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2B2EC-6740-4B1E-8D37-D7A4E7F3A99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80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55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5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37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7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8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3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14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</a:t>
            </a:r>
            <a:r>
              <a:rPr lang="en-US" dirty="0"/>
              <a:t>ending Club loan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By Chirag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4725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purpose.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4837390"/>
            <a:ext cx="61074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year.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4983480"/>
            <a:ext cx="632455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month.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7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05256" y="4855464"/>
            <a:ext cx="74982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count and </a:t>
            </a:r>
            <a:r>
              <a:rPr lang="en-US" dirty="0" err="1"/>
              <a:t>loan_amnt</a:t>
            </a:r>
            <a:r>
              <a:rPr lang="en-US" dirty="0"/>
              <a:t> in histogram. 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5296" y="4965192"/>
            <a:ext cx="7878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loan_amnt</a:t>
            </a:r>
            <a:r>
              <a:rPr lang="en-US" dirty="0"/>
              <a:t> by medium </a:t>
            </a:r>
          </a:p>
          <a:p>
            <a:r>
              <a:rPr lang="en-US" dirty="0"/>
              <a:t>Range , low , high and very high range , for a better understanding.</a:t>
            </a:r>
          </a:p>
          <a:p>
            <a:r>
              <a:rPr lang="en-US" dirty="0"/>
              <a:t>And the visualization is for a better explanation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37067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funded_amnt_inv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4386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int_rate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0092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dti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9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98018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funded_amnt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7487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installment</a:t>
            </a:r>
          </a:p>
          <a:p>
            <a:r>
              <a:rPr lang="en-US" dirty="0"/>
              <a:t>And the visualization is for a better explanation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1198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</a:t>
            </a:r>
            <a:r>
              <a:rPr dirty="0"/>
              <a:t>Predict whether a loan will be approved based on applicant details.</a:t>
            </a:r>
            <a:endParaRPr lang="en-US" dirty="0"/>
          </a:p>
          <a:p>
            <a:endParaRPr lang="en-US" dirty="0"/>
          </a:p>
          <a:p>
            <a:r>
              <a:rPr lang="en-IN" dirty="0"/>
              <a:t>2.</a:t>
            </a:r>
            <a:r>
              <a:rPr dirty="0"/>
              <a:t>Helps banks automate and speed up decisions.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3.We will use library of phytons like </a:t>
            </a:r>
            <a:r>
              <a:rPr lang="en-US" dirty="0" err="1"/>
              <a:t>numpy,pandas</a:t>
            </a:r>
            <a:r>
              <a:rPr lang="en-US" dirty="0"/>
              <a:t> ,matplotlib and seaborn.</a:t>
            </a:r>
          </a:p>
          <a:p>
            <a:endParaRPr lang="en-US" dirty="0"/>
          </a:p>
          <a:p>
            <a:r>
              <a:rPr lang="en-US" dirty="0"/>
              <a:t>4.Main thing to find the answer of</a:t>
            </a:r>
            <a:r>
              <a:rPr dirty="0"/>
              <a:t> </a:t>
            </a:r>
            <a:r>
              <a:rPr dirty="0" err="1"/>
              <a:t>Loan_Status</a:t>
            </a:r>
            <a:r>
              <a:rPr dirty="0"/>
              <a:t> </a:t>
            </a:r>
            <a:r>
              <a:rPr lang="en-US" dirty="0" err="1"/>
              <a:t>so,decision</a:t>
            </a:r>
            <a:r>
              <a:rPr lang="en-US" dirty="0"/>
              <a:t> making can be more fast for lending club(loan bank)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IN" dirty="0"/>
              <a:t>5.Will also clean the data , understand the data , analysis the data with some command and graph chart and more analysis so that will easy to understand and easy in decision making.</a:t>
            </a:r>
          </a:p>
          <a:p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72741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annual_inc</a:t>
            </a:r>
            <a:r>
              <a:rPr lang="en-US" dirty="0"/>
              <a:t>,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8313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emp_length</a:t>
            </a:r>
            <a:endParaRPr lang="en-US" dirty="0"/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4725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purpose.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0868" y="4837390"/>
            <a:ext cx="76753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count and purpose to check the top 4.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27481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count and purpose, we got top 4.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2119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term.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2119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term.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115857"/>
            <a:ext cx="628986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grade.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402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home_ownership</a:t>
            </a:r>
            <a:r>
              <a:rPr lang="en-US" dirty="0"/>
              <a:t>.</a:t>
            </a:r>
          </a:p>
          <a:p>
            <a:pPr lvl="1"/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08499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year.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264728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Features in dataset include:</a:t>
            </a:r>
            <a:endParaRPr lang="en-US" dirty="0"/>
          </a:p>
          <a:p>
            <a:endParaRPr dirty="0"/>
          </a:p>
          <a:p>
            <a:pPr lvl="1"/>
            <a:r>
              <a:rPr dirty="0"/>
              <a:t>Applicant details: Gender, Marital Status, Education, Income</a:t>
            </a:r>
            <a:endParaRPr lang="en-US" dirty="0"/>
          </a:p>
          <a:p>
            <a:pPr lvl="1"/>
            <a:endParaRPr dirty="0"/>
          </a:p>
          <a:p>
            <a:pPr lvl="1"/>
            <a:r>
              <a:rPr dirty="0"/>
              <a:t>Loan details: Amount, Term, Credit History</a:t>
            </a:r>
          </a:p>
          <a:p>
            <a:pPr lvl="1"/>
            <a:endParaRPr lang="en-US" dirty="0"/>
          </a:p>
          <a:p>
            <a:pPr lvl="1"/>
            <a:r>
              <a:rPr dirty="0"/>
              <a:t>Target: </a:t>
            </a:r>
            <a:r>
              <a:rPr dirty="0" err="1"/>
              <a:t>Loan_Status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3352" y="4992624"/>
            <a:ext cx="688906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emp_length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77179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loan_amnt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4963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int_rate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1248" y="5115857"/>
            <a:ext cx="680647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installment.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0092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dti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7851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We will now compare this top 4 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annual_inc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977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It a pie chart for more basic understanding of the lending club. </a:t>
            </a:r>
          </a:p>
          <a:p>
            <a:r>
              <a:rPr lang="en-US" dirty="0"/>
              <a:t>This pie chart shows the comparison between </a:t>
            </a:r>
            <a:r>
              <a:rPr lang="en-US" dirty="0" err="1"/>
              <a:t>loan_status</a:t>
            </a:r>
            <a:r>
              <a:rPr lang="en-US" dirty="0"/>
              <a:t> ,</a:t>
            </a:r>
            <a:r>
              <a:rPr lang="en-US" dirty="0" err="1"/>
              <a:t>term,funded_amnt</a:t>
            </a:r>
            <a:r>
              <a:rPr lang="en-US" dirty="0"/>
              <a:t> and </a:t>
            </a:r>
          </a:p>
          <a:p>
            <a:r>
              <a:rPr lang="en-US" dirty="0" err="1"/>
              <a:t>Funded_amnt_inv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3066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It a pie chart for more basic understanding of the lending club. </a:t>
            </a:r>
          </a:p>
          <a:p>
            <a:r>
              <a:rPr lang="en-US" dirty="0"/>
              <a:t>This pie chart shows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funded_amnt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97737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It a pie chart for more basic understanding of the lending club. </a:t>
            </a:r>
          </a:p>
          <a:p>
            <a:r>
              <a:rPr lang="en-US" dirty="0"/>
              <a:t>This pie chart shows the comparison between </a:t>
            </a:r>
            <a:r>
              <a:rPr lang="en-US" dirty="0" err="1"/>
              <a:t>loan_status</a:t>
            </a:r>
            <a:r>
              <a:rPr lang="en-US" dirty="0"/>
              <a:t> ,</a:t>
            </a:r>
            <a:r>
              <a:rPr lang="en-US" dirty="0" err="1"/>
              <a:t>term,funded_amnt</a:t>
            </a:r>
            <a:r>
              <a:rPr lang="en-US" dirty="0"/>
              <a:t> and </a:t>
            </a:r>
          </a:p>
          <a:p>
            <a:r>
              <a:rPr lang="en-US" dirty="0" err="1"/>
              <a:t>Funded_amnt_inv</a:t>
            </a:r>
            <a:r>
              <a:rPr lang="en-US" dirty="0"/>
              <a:t>.</a:t>
            </a:r>
          </a:p>
          <a:p>
            <a:r>
              <a:rPr lang="en-US" dirty="0"/>
              <a:t>Better visualization in pie chart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48074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It a violin plot for more basic understanding of the lending club. </a:t>
            </a:r>
          </a:p>
          <a:p>
            <a:r>
              <a:rPr lang="en-US" dirty="0"/>
              <a:t>This pie chart shows the comparison between </a:t>
            </a:r>
            <a:r>
              <a:rPr lang="en-US" dirty="0" err="1"/>
              <a:t>loan_status</a:t>
            </a:r>
            <a:r>
              <a:rPr lang="en-US" dirty="0"/>
              <a:t> and term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651062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</a:t>
            </a:r>
            <a:r>
              <a:rPr dirty="0"/>
              <a:t>:</a:t>
            </a:r>
          </a:p>
          <a:p>
            <a:pPr lvl="1"/>
            <a:r>
              <a:rPr dirty="0"/>
              <a:t>Graph shows </a:t>
            </a:r>
            <a:r>
              <a:rPr lang="en-US" dirty="0"/>
              <a:t>the comparison between </a:t>
            </a:r>
            <a:r>
              <a:rPr lang="en-US" dirty="0" err="1"/>
              <a:t>loan_status</a:t>
            </a:r>
            <a:r>
              <a:rPr lang="en-US" dirty="0"/>
              <a:t> and grade.</a:t>
            </a:r>
            <a:endParaRPr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0C0CF-F348-3748-B006-654B88C66215}"/>
              </a:ext>
            </a:extLst>
          </p:cNvPr>
          <p:cNvSpPr txBox="1"/>
          <p:nvPr/>
        </p:nvSpPr>
        <p:spPr>
          <a:xfrm>
            <a:off x="768096" y="1417639"/>
            <a:ext cx="7534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This is the lending club loan project (default) 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This project is base on the bank that gave us loan.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In this project we just to analysis the situation around the bank of the loan.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One is the borrower and the other one is the investors.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We have analysis the </a:t>
            </a:r>
            <a:r>
              <a:rPr lang="en-US" dirty="0" err="1"/>
              <a:t>loan_status</a:t>
            </a:r>
            <a:r>
              <a:rPr lang="en-US" dirty="0"/>
              <a:t> very </a:t>
            </a:r>
            <a:r>
              <a:rPr lang="en-US" dirty="0" err="1"/>
              <a:t>deptly</a:t>
            </a:r>
            <a:r>
              <a:rPr lang="en-US" dirty="0"/>
              <a:t> in this project of the lending club 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All the graph we have explain in this project we have made after :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. Data Understanding</a:t>
            </a:r>
          </a:p>
          <a:p>
            <a:r>
              <a:rPr lang="en-IN" dirty="0"/>
              <a:t>    ii. Data Cleaning</a:t>
            </a:r>
          </a:p>
          <a:p>
            <a:r>
              <a:rPr lang="en-IN" dirty="0"/>
              <a:t>    iii. Data Analysis</a:t>
            </a:r>
          </a:p>
          <a:p>
            <a:r>
              <a:rPr lang="en-IN" dirty="0"/>
              <a:t>    iv. Recommendation </a:t>
            </a:r>
          </a:p>
          <a:p>
            <a:endParaRPr lang="en-IN" dirty="0"/>
          </a:p>
          <a:p>
            <a:r>
              <a:rPr lang="en-IN" dirty="0"/>
              <a:t>7. Rest the explanation is given in this ppt , thankyou..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8902" y="4910328"/>
            <a:ext cx="673133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Graph shows that the comparison between the </a:t>
            </a:r>
            <a:r>
              <a:rPr lang="en-US" dirty="0" err="1"/>
              <a:t>loan_status</a:t>
            </a:r>
            <a:r>
              <a:rPr lang="en-US" dirty="0"/>
              <a:t> and grade</a:t>
            </a:r>
          </a:p>
          <a:p>
            <a:r>
              <a:rPr lang="en-US" dirty="0"/>
              <a:t>Just the visualization is different but the comparison is same.  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12522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</a:t>
            </a:r>
            <a:r>
              <a:rPr dirty="0"/>
              <a:t>:</a:t>
            </a:r>
          </a:p>
          <a:p>
            <a:pPr lvl="1"/>
            <a:r>
              <a:rPr dirty="0"/>
              <a:t>Graph shows </a:t>
            </a:r>
            <a:r>
              <a:rPr lang="en-US" dirty="0"/>
              <a:t>comparison between </a:t>
            </a:r>
            <a:r>
              <a:rPr lang="en-US" dirty="0" err="1"/>
              <a:t>loan_status</a:t>
            </a:r>
            <a:r>
              <a:rPr lang="en-US" dirty="0"/>
              <a:t> and term of the bank.</a:t>
            </a:r>
          </a:p>
          <a:p>
            <a:pPr lvl="1"/>
            <a:r>
              <a:rPr lang="en-US" dirty="0"/>
              <a:t>And the visualization  is also different for a better explanation 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21774" y="4914689"/>
            <a:ext cx="66809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sub_grade</a:t>
            </a:r>
            <a:endParaRPr lang="en-US" dirty="0"/>
          </a:p>
          <a:p>
            <a:r>
              <a:rPr lang="en-US" dirty="0"/>
              <a:t>And the visualization is for a better explanation.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16736" y="4919472"/>
            <a:ext cx="734451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home_ownership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decoded_plot_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46320"/>
            <a:ext cx="74253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Explain:</a:t>
            </a:r>
          </a:p>
          <a:p>
            <a:r>
              <a:rPr lang="en-US" dirty="0"/>
              <a:t>This graph show the comparison between </a:t>
            </a:r>
            <a:r>
              <a:rPr lang="en-US" dirty="0" err="1"/>
              <a:t>loan_status</a:t>
            </a:r>
            <a:r>
              <a:rPr lang="en-US" dirty="0"/>
              <a:t> and </a:t>
            </a:r>
            <a:r>
              <a:rPr lang="en-US" dirty="0" err="1"/>
              <a:t>verification_status</a:t>
            </a:r>
            <a:r>
              <a:rPr lang="en-US" dirty="0"/>
              <a:t>.</a:t>
            </a:r>
          </a:p>
          <a:p>
            <a:r>
              <a:rPr lang="en-US" dirty="0"/>
              <a:t>And the visualization is for a better explanation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</TotalTime>
  <Words>1141</Words>
  <Application>Microsoft Office PowerPoint</Application>
  <PresentationFormat>On-screen Show (4:3)</PresentationFormat>
  <Paragraphs>151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Tw Cen MT</vt:lpstr>
      <vt:lpstr>Tw Cen MT Condensed</vt:lpstr>
      <vt:lpstr>Wingdings 3</vt:lpstr>
      <vt:lpstr>Integral</vt:lpstr>
      <vt:lpstr>Lending Club loan project</vt:lpstr>
      <vt:lpstr>Project Objective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CHIRAG</dc:creator>
  <cp:keywords/>
  <dc:description>generated using python-pptx</dc:description>
  <cp:lastModifiedBy>Chirag Jangid</cp:lastModifiedBy>
  <cp:revision>6</cp:revision>
  <dcterms:created xsi:type="dcterms:W3CDTF">2013-01-27T09:14:16Z</dcterms:created>
  <dcterms:modified xsi:type="dcterms:W3CDTF">2025-10-07T04:53:58Z</dcterms:modified>
  <cp:category/>
</cp:coreProperties>
</file>