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D06638-1992-40F8-B964-029B3806B19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0CF171F-975F-462C-9B83-B0358812D584}">
      <dgm:prSet/>
      <dgm:spPr/>
      <dgm:t>
        <a:bodyPr/>
        <a:lstStyle/>
        <a:p>
          <a:r>
            <a:rPr lang="en-US"/>
            <a:t>• Exploratory analysis of telecom customer dataset before predictive modeling.</a:t>
          </a:r>
        </a:p>
      </dgm:t>
    </dgm:pt>
    <dgm:pt modelId="{65420FC7-89F6-4307-B0EC-688BBDB18262}" type="parTrans" cxnId="{128072F8-40EC-4AA5-B482-64D0433A02AD}">
      <dgm:prSet/>
      <dgm:spPr/>
      <dgm:t>
        <a:bodyPr/>
        <a:lstStyle/>
        <a:p>
          <a:endParaRPr lang="en-US"/>
        </a:p>
      </dgm:t>
    </dgm:pt>
    <dgm:pt modelId="{F0BB95F8-1AC9-47BD-9CFE-C90E0E9454A3}" type="sibTrans" cxnId="{128072F8-40EC-4AA5-B482-64D0433A02AD}">
      <dgm:prSet/>
      <dgm:spPr/>
      <dgm:t>
        <a:bodyPr/>
        <a:lstStyle/>
        <a:p>
          <a:endParaRPr lang="en-US"/>
        </a:p>
      </dgm:t>
    </dgm:pt>
    <dgm:pt modelId="{D3060C93-6435-41EB-ABF0-F01F168E3377}">
      <dgm:prSet/>
      <dgm:spPr/>
      <dgm:t>
        <a:bodyPr/>
        <a:lstStyle/>
        <a:p>
          <a:r>
            <a:rPr lang="en-US"/>
            <a:t>• Objective: Understand customer demographics, data completeness, and churn-related attributes.</a:t>
          </a:r>
        </a:p>
      </dgm:t>
    </dgm:pt>
    <dgm:pt modelId="{C0B469BA-ED6F-4015-B23D-0511323CABE2}" type="parTrans" cxnId="{0113AB9F-ABB7-4F55-8550-0F8F8AA3CE38}">
      <dgm:prSet/>
      <dgm:spPr/>
      <dgm:t>
        <a:bodyPr/>
        <a:lstStyle/>
        <a:p>
          <a:endParaRPr lang="en-US"/>
        </a:p>
      </dgm:t>
    </dgm:pt>
    <dgm:pt modelId="{23C8E2E6-3DA6-4A31-B406-C56373D707A0}" type="sibTrans" cxnId="{0113AB9F-ABB7-4F55-8550-0F8F8AA3CE38}">
      <dgm:prSet/>
      <dgm:spPr/>
      <dgm:t>
        <a:bodyPr/>
        <a:lstStyle/>
        <a:p>
          <a:endParaRPr lang="en-US"/>
        </a:p>
      </dgm:t>
    </dgm:pt>
    <dgm:pt modelId="{F001A9C3-C01F-4BE9-B9A9-070EE9BCA674}">
      <dgm:prSet/>
      <dgm:spPr/>
      <dgm:t>
        <a:bodyPr/>
        <a:lstStyle/>
        <a:p>
          <a:r>
            <a:rPr lang="en-US"/>
            <a:t>• Dataset: 7043 rows × 21 columns.</a:t>
          </a:r>
        </a:p>
      </dgm:t>
    </dgm:pt>
    <dgm:pt modelId="{6A6ADF9B-6DFC-4FA3-89E0-48FE2259B963}" type="parTrans" cxnId="{6FF6F23E-F58F-4A2A-9DE3-8F15F69B8A3D}">
      <dgm:prSet/>
      <dgm:spPr/>
      <dgm:t>
        <a:bodyPr/>
        <a:lstStyle/>
        <a:p>
          <a:endParaRPr lang="en-US"/>
        </a:p>
      </dgm:t>
    </dgm:pt>
    <dgm:pt modelId="{350D2461-E69D-49DB-9263-7EBF1276C81A}" type="sibTrans" cxnId="{6FF6F23E-F58F-4A2A-9DE3-8F15F69B8A3D}">
      <dgm:prSet/>
      <dgm:spPr/>
      <dgm:t>
        <a:bodyPr/>
        <a:lstStyle/>
        <a:p>
          <a:endParaRPr lang="en-US"/>
        </a:p>
      </dgm:t>
    </dgm:pt>
    <dgm:pt modelId="{55F8E635-0DCA-4537-ABDB-F5054CA5A7D5}">
      <dgm:prSet/>
      <dgm:spPr/>
      <dgm:t>
        <a:bodyPr/>
        <a:lstStyle/>
        <a:p>
          <a:r>
            <a:rPr lang="en-US"/>
            <a:t>• Focus: Data exploration, cleaning, and structure understanding.</a:t>
          </a:r>
        </a:p>
      </dgm:t>
    </dgm:pt>
    <dgm:pt modelId="{766F2397-0A35-4BCA-9A22-459444740387}" type="parTrans" cxnId="{37F4FA34-692E-49A7-85C3-57E7FCB4031F}">
      <dgm:prSet/>
      <dgm:spPr/>
      <dgm:t>
        <a:bodyPr/>
        <a:lstStyle/>
        <a:p>
          <a:endParaRPr lang="en-US"/>
        </a:p>
      </dgm:t>
    </dgm:pt>
    <dgm:pt modelId="{766F265E-3098-4495-AB20-406048DB173E}" type="sibTrans" cxnId="{37F4FA34-692E-49A7-85C3-57E7FCB4031F}">
      <dgm:prSet/>
      <dgm:spPr/>
      <dgm:t>
        <a:bodyPr/>
        <a:lstStyle/>
        <a:p>
          <a:endParaRPr lang="en-US"/>
        </a:p>
      </dgm:t>
    </dgm:pt>
    <dgm:pt modelId="{11992E98-5F21-4CB9-895D-547A68F0F041}" type="pres">
      <dgm:prSet presAssocID="{85D06638-1992-40F8-B964-029B3806B195}" presName="root" presStyleCnt="0">
        <dgm:presLayoutVars>
          <dgm:dir/>
          <dgm:resizeHandles val="exact"/>
        </dgm:presLayoutVars>
      </dgm:prSet>
      <dgm:spPr/>
    </dgm:pt>
    <dgm:pt modelId="{FAEAB95F-0AC5-4374-8852-CD3EB71B9A40}" type="pres">
      <dgm:prSet presAssocID="{40CF171F-975F-462C-9B83-B0358812D584}" presName="compNode" presStyleCnt="0"/>
      <dgm:spPr/>
    </dgm:pt>
    <dgm:pt modelId="{B727C11F-3D1C-4210-8F2E-1421D37013CB}" type="pres">
      <dgm:prSet presAssocID="{40CF171F-975F-462C-9B83-B0358812D5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0716791-E589-46D3-B3C0-68346855A6F1}" type="pres">
      <dgm:prSet presAssocID="{40CF171F-975F-462C-9B83-B0358812D584}" presName="spaceRect" presStyleCnt="0"/>
      <dgm:spPr/>
    </dgm:pt>
    <dgm:pt modelId="{D4AC7B81-F20C-4EF6-9C2D-8BD9525F9A82}" type="pres">
      <dgm:prSet presAssocID="{40CF171F-975F-462C-9B83-B0358812D584}" presName="textRect" presStyleLbl="revTx" presStyleIdx="0" presStyleCnt="4">
        <dgm:presLayoutVars>
          <dgm:chMax val="1"/>
          <dgm:chPref val="1"/>
        </dgm:presLayoutVars>
      </dgm:prSet>
      <dgm:spPr/>
    </dgm:pt>
    <dgm:pt modelId="{E07E4920-0E48-4982-AAB8-5C1E1F5DC0CC}" type="pres">
      <dgm:prSet presAssocID="{F0BB95F8-1AC9-47BD-9CFE-C90E0E9454A3}" presName="sibTrans" presStyleCnt="0"/>
      <dgm:spPr/>
    </dgm:pt>
    <dgm:pt modelId="{A7AC9B4A-85AC-4289-84EE-55F72A1B7B60}" type="pres">
      <dgm:prSet presAssocID="{D3060C93-6435-41EB-ABF0-F01F168E3377}" presName="compNode" presStyleCnt="0"/>
      <dgm:spPr/>
    </dgm:pt>
    <dgm:pt modelId="{D84005E3-F3E6-4471-8C0B-7BDAADF20708}" type="pres">
      <dgm:prSet presAssocID="{D3060C93-6435-41EB-ABF0-F01F168E337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888F75F-F807-4511-B6FB-2EA00DF50823}" type="pres">
      <dgm:prSet presAssocID="{D3060C93-6435-41EB-ABF0-F01F168E3377}" presName="spaceRect" presStyleCnt="0"/>
      <dgm:spPr/>
    </dgm:pt>
    <dgm:pt modelId="{B1006797-0387-412B-A7A3-823B666E42BE}" type="pres">
      <dgm:prSet presAssocID="{D3060C93-6435-41EB-ABF0-F01F168E3377}" presName="textRect" presStyleLbl="revTx" presStyleIdx="1" presStyleCnt="4">
        <dgm:presLayoutVars>
          <dgm:chMax val="1"/>
          <dgm:chPref val="1"/>
        </dgm:presLayoutVars>
      </dgm:prSet>
      <dgm:spPr/>
    </dgm:pt>
    <dgm:pt modelId="{05ED9A71-8CAE-40ED-802D-17C8DD46AE1F}" type="pres">
      <dgm:prSet presAssocID="{23C8E2E6-3DA6-4A31-B406-C56373D707A0}" presName="sibTrans" presStyleCnt="0"/>
      <dgm:spPr/>
    </dgm:pt>
    <dgm:pt modelId="{578B111C-F744-4605-8F70-5A43EB47FD9A}" type="pres">
      <dgm:prSet presAssocID="{F001A9C3-C01F-4BE9-B9A9-070EE9BCA674}" presName="compNode" presStyleCnt="0"/>
      <dgm:spPr/>
    </dgm:pt>
    <dgm:pt modelId="{9DAA079B-7E7E-46AA-8A05-78B0B009F888}" type="pres">
      <dgm:prSet presAssocID="{F001A9C3-C01F-4BE9-B9A9-070EE9BCA67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F837E06-2190-416F-818D-ED31EF69CD29}" type="pres">
      <dgm:prSet presAssocID="{F001A9C3-C01F-4BE9-B9A9-070EE9BCA674}" presName="spaceRect" presStyleCnt="0"/>
      <dgm:spPr/>
    </dgm:pt>
    <dgm:pt modelId="{DBBE4E7C-1A1B-46D9-B2D7-D20E31F782AF}" type="pres">
      <dgm:prSet presAssocID="{F001A9C3-C01F-4BE9-B9A9-070EE9BCA674}" presName="textRect" presStyleLbl="revTx" presStyleIdx="2" presStyleCnt="4">
        <dgm:presLayoutVars>
          <dgm:chMax val="1"/>
          <dgm:chPref val="1"/>
        </dgm:presLayoutVars>
      </dgm:prSet>
      <dgm:spPr/>
    </dgm:pt>
    <dgm:pt modelId="{07B9759E-3666-4373-B1A1-825BD8FD92B5}" type="pres">
      <dgm:prSet presAssocID="{350D2461-E69D-49DB-9263-7EBF1276C81A}" presName="sibTrans" presStyleCnt="0"/>
      <dgm:spPr/>
    </dgm:pt>
    <dgm:pt modelId="{7051060D-EC8C-4045-8153-3735ACE193C2}" type="pres">
      <dgm:prSet presAssocID="{55F8E635-0DCA-4537-ABDB-F5054CA5A7D5}" presName="compNode" presStyleCnt="0"/>
      <dgm:spPr/>
    </dgm:pt>
    <dgm:pt modelId="{368BABCB-A69E-49C5-9F87-64ED93BF3F0F}" type="pres">
      <dgm:prSet presAssocID="{55F8E635-0DCA-4537-ABDB-F5054CA5A7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are With Person"/>
        </a:ext>
      </dgm:extLst>
    </dgm:pt>
    <dgm:pt modelId="{E69CBC6E-8348-4527-9063-E533B5E190E7}" type="pres">
      <dgm:prSet presAssocID="{55F8E635-0DCA-4537-ABDB-F5054CA5A7D5}" presName="spaceRect" presStyleCnt="0"/>
      <dgm:spPr/>
    </dgm:pt>
    <dgm:pt modelId="{D860C77F-11BE-4973-8BC7-7111E37CB3F5}" type="pres">
      <dgm:prSet presAssocID="{55F8E635-0DCA-4537-ABDB-F5054CA5A7D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4FF813-3C9E-4B20-8502-55A859D1C3C7}" type="presOf" srcId="{55F8E635-0DCA-4537-ABDB-F5054CA5A7D5}" destId="{D860C77F-11BE-4973-8BC7-7111E37CB3F5}" srcOrd="0" destOrd="0" presId="urn:microsoft.com/office/officeart/2018/2/layout/IconLabelList"/>
    <dgm:cxn modelId="{37F4FA34-692E-49A7-85C3-57E7FCB4031F}" srcId="{85D06638-1992-40F8-B964-029B3806B195}" destId="{55F8E635-0DCA-4537-ABDB-F5054CA5A7D5}" srcOrd="3" destOrd="0" parTransId="{766F2397-0A35-4BCA-9A22-459444740387}" sibTransId="{766F265E-3098-4495-AB20-406048DB173E}"/>
    <dgm:cxn modelId="{6FF6F23E-F58F-4A2A-9DE3-8F15F69B8A3D}" srcId="{85D06638-1992-40F8-B964-029B3806B195}" destId="{F001A9C3-C01F-4BE9-B9A9-070EE9BCA674}" srcOrd="2" destOrd="0" parTransId="{6A6ADF9B-6DFC-4FA3-89E0-48FE2259B963}" sibTransId="{350D2461-E69D-49DB-9263-7EBF1276C81A}"/>
    <dgm:cxn modelId="{A7969163-7C35-485D-B7F1-09C9EA8ABB27}" type="presOf" srcId="{F001A9C3-C01F-4BE9-B9A9-070EE9BCA674}" destId="{DBBE4E7C-1A1B-46D9-B2D7-D20E31F782AF}" srcOrd="0" destOrd="0" presId="urn:microsoft.com/office/officeart/2018/2/layout/IconLabelList"/>
    <dgm:cxn modelId="{DB11F685-385F-4ECD-A67A-80FA812A18E2}" type="presOf" srcId="{D3060C93-6435-41EB-ABF0-F01F168E3377}" destId="{B1006797-0387-412B-A7A3-823B666E42BE}" srcOrd="0" destOrd="0" presId="urn:microsoft.com/office/officeart/2018/2/layout/IconLabelList"/>
    <dgm:cxn modelId="{B87C8D8F-C4F2-471C-A2C7-02A466B84E8A}" type="presOf" srcId="{85D06638-1992-40F8-B964-029B3806B195}" destId="{11992E98-5F21-4CB9-895D-547A68F0F041}" srcOrd="0" destOrd="0" presId="urn:microsoft.com/office/officeart/2018/2/layout/IconLabelList"/>
    <dgm:cxn modelId="{0113AB9F-ABB7-4F55-8550-0F8F8AA3CE38}" srcId="{85D06638-1992-40F8-B964-029B3806B195}" destId="{D3060C93-6435-41EB-ABF0-F01F168E3377}" srcOrd="1" destOrd="0" parTransId="{C0B469BA-ED6F-4015-B23D-0511323CABE2}" sibTransId="{23C8E2E6-3DA6-4A31-B406-C56373D707A0}"/>
    <dgm:cxn modelId="{DAF0DFED-D439-4A59-AB5A-4423B4F6A036}" type="presOf" srcId="{40CF171F-975F-462C-9B83-B0358812D584}" destId="{D4AC7B81-F20C-4EF6-9C2D-8BD9525F9A82}" srcOrd="0" destOrd="0" presId="urn:microsoft.com/office/officeart/2018/2/layout/IconLabelList"/>
    <dgm:cxn modelId="{128072F8-40EC-4AA5-B482-64D0433A02AD}" srcId="{85D06638-1992-40F8-B964-029B3806B195}" destId="{40CF171F-975F-462C-9B83-B0358812D584}" srcOrd="0" destOrd="0" parTransId="{65420FC7-89F6-4307-B0EC-688BBDB18262}" sibTransId="{F0BB95F8-1AC9-47BD-9CFE-C90E0E9454A3}"/>
    <dgm:cxn modelId="{CAF07A9B-BE1C-4CE8-A54E-A364D22452C8}" type="presParOf" srcId="{11992E98-5F21-4CB9-895D-547A68F0F041}" destId="{FAEAB95F-0AC5-4374-8852-CD3EB71B9A40}" srcOrd="0" destOrd="0" presId="urn:microsoft.com/office/officeart/2018/2/layout/IconLabelList"/>
    <dgm:cxn modelId="{4548D12E-6C60-4277-91D6-DA8996486669}" type="presParOf" srcId="{FAEAB95F-0AC5-4374-8852-CD3EB71B9A40}" destId="{B727C11F-3D1C-4210-8F2E-1421D37013CB}" srcOrd="0" destOrd="0" presId="urn:microsoft.com/office/officeart/2018/2/layout/IconLabelList"/>
    <dgm:cxn modelId="{137F87C7-F719-46DB-AED4-43AD8DA34013}" type="presParOf" srcId="{FAEAB95F-0AC5-4374-8852-CD3EB71B9A40}" destId="{E0716791-E589-46D3-B3C0-68346855A6F1}" srcOrd="1" destOrd="0" presId="urn:microsoft.com/office/officeart/2018/2/layout/IconLabelList"/>
    <dgm:cxn modelId="{7311FB07-8C45-4DC7-A687-E7FDA2D1470F}" type="presParOf" srcId="{FAEAB95F-0AC5-4374-8852-CD3EB71B9A40}" destId="{D4AC7B81-F20C-4EF6-9C2D-8BD9525F9A82}" srcOrd="2" destOrd="0" presId="urn:microsoft.com/office/officeart/2018/2/layout/IconLabelList"/>
    <dgm:cxn modelId="{39BD4E0A-45E8-4353-9E2E-B6CBD1063857}" type="presParOf" srcId="{11992E98-5F21-4CB9-895D-547A68F0F041}" destId="{E07E4920-0E48-4982-AAB8-5C1E1F5DC0CC}" srcOrd="1" destOrd="0" presId="urn:microsoft.com/office/officeart/2018/2/layout/IconLabelList"/>
    <dgm:cxn modelId="{BA2CAF63-A5D1-499E-804D-D9B98B7139E0}" type="presParOf" srcId="{11992E98-5F21-4CB9-895D-547A68F0F041}" destId="{A7AC9B4A-85AC-4289-84EE-55F72A1B7B60}" srcOrd="2" destOrd="0" presId="urn:microsoft.com/office/officeart/2018/2/layout/IconLabelList"/>
    <dgm:cxn modelId="{B80AD9E6-E407-4384-8283-F36ABD9A2A03}" type="presParOf" srcId="{A7AC9B4A-85AC-4289-84EE-55F72A1B7B60}" destId="{D84005E3-F3E6-4471-8C0B-7BDAADF20708}" srcOrd="0" destOrd="0" presId="urn:microsoft.com/office/officeart/2018/2/layout/IconLabelList"/>
    <dgm:cxn modelId="{CDCC3DBA-6D9B-4976-B891-8A25C1053980}" type="presParOf" srcId="{A7AC9B4A-85AC-4289-84EE-55F72A1B7B60}" destId="{D888F75F-F807-4511-B6FB-2EA00DF50823}" srcOrd="1" destOrd="0" presId="urn:microsoft.com/office/officeart/2018/2/layout/IconLabelList"/>
    <dgm:cxn modelId="{6B6A2FBD-AFDC-4C59-9346-F50ABE0C97AB}" type="presParOf" srcId="{A7AC9B4A-85AC-4289-84EE-55F72A1B7B60}" destId="{B1006797-0387-412B-A7A3-823B666E42BE}" srcOrd="2" destOrd="0" presId="urn:microsoft.com/office/officeart/2018/2/layout/IconLabelList"/>
    <dgm:cxn modelId="{3E4C8768-AE46-4AA5-B395-DBD6BF147A97}" type="presParOf" srcId="{11992E98-5F21-4CB9-895D-547A68F0F041}" destId="{05ED9A71-8CAE-40ED-802D-17C8DD46AE1F}" srcOrd="3" destOrd="0" presId="urn:microsoft.com/office/officeart/2018/2/layout/IconLabelList"/>
    <dgm:cxn modelId="{372F31A6-6F2E-42E1-899C-C7D969807804}" type="presParOf" srcId="{11992E98-5F21-4CB9-895D-547A68F0F041}" destId="{578B111C-F744-4605-8F70-5A43EB47FD9A}" srcOrd="4" destOrd="0" presId="urn:microsoft.com/office/officeart/2018/2/layout/IconLabelList"/>
    <dgm:cxn modelId="{01749EDE-CFB7-4BB9-9A60-D1A6DC0CEA4E}" type="presParOf" srcId="{578B111C-F744-4605-8F70-5A43EB47FD9A}" destId="{9DAA079B-7E7E-46AA-8A05-78B0B009F888}" srcOrd="0" destOrd="0" presId="urn:microsoft.com/office/officeart/2018/2/layout/IconLabelList"/>
    <dgm:cxn modelId="{CF21A5C2-B7A2-4A4E-B230-FBEA5AA65368}" type="presParOf" srcId="{578B111C-F744-4605-8F70-5A43EB47FD9A}" destId="{3F837E06-2190-416F-818D-ED31EF69CD29}" srcOrd="1" destOrd="0" presId="urn:microsoft.com/office/officeart/2018/2/layout/IconLabelList"/>
    <dgm:cxn modelId="{A716415F-A53B-4914-9A36-A69FA34F32BD}" type="presParOf" srcId="{578B111C-F744-4605-8F70-5A43EB47FD9A}" destId="{DBBE4E7C-1A1B-46D9-B2D7-D20E31F782AF}" srcOrd="2" destOrd="0" presId="urn:microsoft.com/office/officeart/2018/2/layout/IconLabelList"/>
    <dgm:cxn modelId="{499EF0ED-36C4-406F-AB09-E62F8D452798}" type="presParOf" srcId="{11992E98-5F21-4CB9-895D-547A68F0F041}" destId="{07B9759E-3666-4373-B1A1-825BD8FD92B5}" srcOrd="5" destOrd="0" presId="urn:microsoft.com/office/officeart/2018/2/layout/IconLabelList"/>
    <dgm:cxn modelId="{BC7DA186-FE97-4E21-99B4-83934C528754}" type="presParOf" srcId="{11992E98-5F21-4CB9-895D-547A68F0F041}" destId="{7051060D-EC8C-4045-8153-3735ACE193C2}" srcOrd="6" destOrd="0" presId="urn:microsoft.com/office/officeart/2018/2/layout/IconLabelList"/>
    <dgm:cxn modelId="{65E60611-C6A9-4128-B166-E18EC2DBFD1A}" type="presParOf" srcId="{7051060D-EC8C-4045-8153-3735ACE193C2}" destId="{368BABCB-A69E-49C5-9F87-64ED93BF3F0F}" srcOrd="0" destOrd="0" presId="urn:microsoft.com/office/officeart/2018/2/layout/IconLabelList"/>
    <dgm:cxn modelId="{94EA39CE-32D6-4ACE-A760-2A61333704F5}" type="presParOf" srcId="{7051060D-EC8C-4045-8153-3735ACE193C2}" destId="{E69CBC6E-8348-4527-9063-E533B5E190E7}" srcOrd="1" destOrd="0" presId="urn:microsoft.com/office/officeart/2018/2/layout/IconLabelList"/>
    <dgm:cxn modelId="{0198E49C-8936-40A9-A661-360C3870B7FE}" type="presParOf" srcId="{7051060D-EC8C-4045-8153-3735ACE193C2}" destId="{D860C77F-11BE-4973-8BC7-7111E37CB3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8A03B1-5483-4556-AD07-81CB7865878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49529CB-3016-4E62-B11A-20CA3BD13513}">
      <dgm:prSet/>
      <dgm:spPr/>
      <dgm:t>
        <a:bodyPr/>
        <a:lstStyle/>
        <a:p>
          <a:r>
            <a:rPr lang="en-US"/>
            <a:t>• Load and inspect the dataset.</a:t>
          </a:r>
        </a:p>
      </dgm:t>
    </dgm:pt>
    <dgm:pt modelId="{A7046FB5-A4A3-4595-B70E-A3D631B7D817}" type="parTrans" cxnId="{EE345EE5-0F38-45FA-9ABF-F74F8287D36A}">
      <dgm:prSet/>
      <dgm:spPr/>
      <dgm:t>
        <a:bodyPr/>
        <a:lstStyle/>
        <a:p>
          <a:endParaRPr lang="en-US"/>
        </a:p>
      </dgm:t>
    </dgm:pt>
    <dgm:pt modelId="{B8A1CC79-D4D1-4864-9ABD-8BCE1254AFA6}" type="sibTrans" cxnId="{EE345EE5-0F38-45FA-9ABF-F74F8287D36A}">
      <dgm:prSet/>
      <dgm:spPr/>
      <dgm:t>
        <a:bodyPr/>
        <a:lstStyle/>
        <a:p>
          <a:endParaRPr lang="en-US"/>
        </a:p>
      </dgm:t>
    </dgm:pt>
    <dgm:pt modelId="{73A1BB30-353B-4D25-868F-42E297BD3ECF}">
      <dgm:prSet/>
      <dgm:spPr/>
      <dgm:t>
        <a:bodyPr/>
        <a:lstStyle/>
        <a:p>
          <a:r>
            <a:rPr lang="en-US"/>
            <a:t>• Check missing or duplicate values.</a:t>
          </a:r>
        </a:p>
      </dgm:t>
    </dgm:pt>
    <dgm:pt modelId="{435B6AEC-0163-4DB1-8125-0C2572C1F883}" type="parTrans" cxnId="{29EF3F49-DCD1-4AAC-BC9B-C65B775B5215}">
      <dgm:prSet/>
      <dgm:spPr/>
      <dgm:t>
        <a:bodyPr/>
        <a:lstStyle/>
        <a:p>
          <a:endParaRPr lang="en-US"/>
        </a:p>
      </dgm:t>
    </dgm:pt>
    <dgm:pt modelId="{60DE96DE-57E5-4353-BA1D-4D90401DA103}" type="sibTrans" cxnId="{29EF3F49-DCD1-4AAC-BC9B-C65B775B5215}">
      <dgm:prSet/>
      <dgm:spPr/>
      <dgm:t>
        <a:bodyPr/>
        <a:lstStyle/>
        <a:p>
          <a:endParaRPr lang="en-US"/>
        </a:p>
      </dgm:t>
    </dgm:pt>
    <dgm:pt modelId="{4A88A250-DF6E-4C99-8B2D-7A88E5AE0206}">
      <dgm:prSet/>
      <dgm:spPr/>
      <dgm:t>
        <a:bodyPr/>
        <a:lstStyle/>
        <a:p>
          <a:r>
            <a:rPr lang="en-US"/>
            <a:t>• Analyze gender, partner, dependents, and senior citizen columns.</a:t>
          </a:r>
        </a:p>
      </dgm:t>
    </dgm:pt>
    <dgm:pt modelId="{53F5150A-7E5D-435E-9877-623561592A7A}" type="parTrans" cxnId="{BDA0ED98-C5DC-425A-8D96-AB51AFAC2A61}">
      <dgm:prSet/>
      <dgm:spPr/>
      <dgm:t>
        <a:bodyPr/>
        <a:lstStyle/>
        <a:p>
          <a:endParaRPr lang="en-US"/>
        </a:p>
      </dgm:t>
    </dgm:pt>
    <dgm:pt modelId="{E92DFEA5-ABB1-42D6-B6AC-614D7843EB32}" type="sibTrans" cxnId="{BDA0ED98-C5DC-425A-8D96-AB51AFAC2A61}">
      <dgm:prSet/>
      <dgm:spPr/>
      <dgm:t>
        <a:bodyPr/>
        <a:lstStyle/>
        <a:p>
          <a:endParaRPr lang="en-US"/>
        </a:p>
      </dgm:t>
    </dgm:pt>
    <dgm:pt modelId="{7EB87F4A-EEAB-4049-B07F-94F11F964B84}">
      <dgm:prSet/>
      <dgm:spPr/>
      <dgm:t>
        <a:bodyPr/>
        <a:lstStyle/>
        <a:p>
          <a:r>
            <a:rPr lang="en-US"/>
            <a:t>• Verify data consistency and quality.</a:t>
          </a:r>
        </a:p>
      </dgm:t>
    </dgm:pt>
    <dgm:pt modelId="{14CFF40E-060C-46E2-A0D9-30EC5F9E6487}" type="parTrans" cxnId="{62993D28-271B-4894-90CA-F8B9B2A0FAF2}">
      <dgm:prSet/>
      <dgm:spPr/>
      <dgm:t>
        <a:bodyPr/>
        <a:lstStyle/>
        <a:p>
          <a:endParaRPr lang="en-US"/>
        </a:p>
      </dgm:t>
    </dgm:pt>
    <dgm:pt modelId="{E896F445-FDC9-4A8D-9672-34C046E1C2B2}" type="sibTrans" cxnId="{62993D28-271B-4894-90CA-F8B9B2A0FAF2}">
      <dgm:prSet/>
      <dgm:spPr/>
      <dgm:t>
        <a:bodyPr/>
        <a:lstStyle/>
        <a:p>
          <a:endParaRPr lang="en-US"/>
        </a:p>
      </dgm:t>
    </dgm:pt>
    <dgm:pt modelId="{8BB27DA7-53A5-43BB-8190-3A4A7A7A8645}">
      <dgm:prSet/>
      <dgm:spPr/>
      <dgm:t>
        <a:bodyPr/>
        <a:lstStyle/>
        <a:p>
          <a:r>
            <a:rPr lang="en-US"/>
            <a:t>• Prepare dataset for future visualization and modeling.</a:t>
          </a:r>
        </a:p>
      </dgm:t>
    </dgm:pt>
    <dgm:pt modelId="{B6DC8DFE-CCA1-4C05-9CF8-E8680CF8B4EB}" type="parTrans" cxnId="{66FBD7F3-80D7-40AE-A526-37B9597819E1}">
      <dgm:prSet/>
      <dgm:spPr/>
      <dgm:t>
        <a:bodyPr/>
        <a:lstStyle/>
        <a:p>
          <a:endParaRPr lang="en-US"/>
        </a:p>
      </dgm:t>
    </dgm:pt>
    <dgm:pt modelId="{C98E6051-40FD-4F30-83BF-5AC56957F517}" type="sibTrans" cxnId="{66FBD7F3-80D7-40AE-A526-37B9597819E1}">
      <dgm:prSet/>
      <dgm:spPr/>
      <dgm:t>
        <a:bodyPr/>
        <a:lstStyle/>
        <a:p>
          <a:endParaRPr lang="en-US"/>
        </a:p>
      </dgm:t>
    </dgm:pt>
    <dgm:pt modelId="{46A62B01-345F-4A16-A7A2-627E76BB8561}" type="pres">
      <dgm:prSet presAssocID="{AC8A03B1-5483-4556-AD07-81CB7865878E}" presName="linear" presStyleCnt="0">
        <dgm:presLayoutVars>
          <dgm:animLvl val="lvl"/>
          <dgm:resizeHandles val="exact"/>
        </dgm:presLayoutVars>
      </dgm:prSet>
      <dgm:spPr/>
    </dgm:pt>
    <dgm:pt modelId="{60341C05-0934-48B4-9EA2-E13C5C935F0D}" type="pres">
      <dgm:prSet presAssocID="{749529CB-3016-4E62-B11A-20CA3BD1351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8947CE6-920B-42F3-BF08-E734E9E5A367}" type="pres">
      <dgm:prSet presAssocID="{B8A1CC79-D4D1-4864-9ABD-8BCE1254AFA6}" presName="spacer" presStyleCnt="0"/>
      <dgm:spPr/>
    </dgm:pt>
    <dgm:pt modelId="{D9CE2469-3244-4EE6-9DB2-0738A5FB594A}" type="pres">
      <dgm:prSet presAssocID="{73A1BB30-353B-4D25-868F-42E297BD3EC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C88F8A3-6F7A-41F6-99F7-2E2AE9D95F87}" type="pres">
      <dgm:prSet presAssocID="{60DE96DE-57E5-4353-BA1D-4D90401DA103}" presName="spacer" presStyleCnt="0"/>
      <dgm:spPr/>
    </dgm:pt>
    <dgm:pt modelId="{BEF7093C-5BE9-4529-9FC4-5D5AADAA8443}" type="pres">
      <dgm:prSet presAssocID="{4A88A250-DF6E-4C99-8B2D-7A88E5AE020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58C2270-FF9E-43C8-BF64-DC4C16E934DC}" type="pres">
      <dgm:prSet presAssocID="{E92DFEA5-ABB1-42D6-B6AC-614D7843EB32}" presName="spacer" presStyleCnt="0"/>
      <dgm:spPr/>
    </dgm:pt>
    <dgm:pt modelId="{0E7E2209-D197-471E-BFF5-62F0457FB262}" type="pres">
      <dgm:prSet presAssocID="{7EB87F4A-EEAB-4049-B07F-94F11F964B84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44910CA-065F-409C-9D61-D2A015E2E9A5}" type="pres">
      <dgm:prSet presAssocID="{E896F445-FDC9-4A8D-9672-34C046E1C2B2}" presName="spacer" presStyleCnt="0"/>
      <dgm:spPr/>
    </dgm:pt>
    <dgm:pt modelId="{65F94A3F-A0D5-4C41-BAB4-16597A877E6E}" type="pres">
      <dgm:prSet presAssocID="{8BB27DA7-53A5-43BB-8190-3A4A7A7A864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62993D28-271B-4894-90CA-F8B9B2A0FAF2}" srcId="{AC8A03B1-5483-4556-AD07-81CB7865878E}" destId="{7EB87F4A-EEAB-4049-B07F-94F11F964B84}" srcOrd="3" destOrd="0" parTransId="{14CFF40E-060C-46E2-A0D9-30EC5F9E6487}" sibTransId="{E896F445-FDC9-4A8D-9672-34C046E1C2B2}"/>
    <dgm:cxn modelId="{5582972F-030C-4A5A-89AC-0C73BAB6EC6A}" type="presOf" srcId="{7EB87F4A-EEAB-4049-B07F-94F11F964B84}" destId="{0E7E2209-D197-471E-BFF5-62F0457FB262}" srcOrd="0" destOrd="0" presId="urn:microsoft.com/office/officeart/2005/8/layout/vList2"/>
    <dgm:cxn modelId="{29EF3F49-DCD1-4AAC-BC9B-C65B775B5215}" srcId="{AC8A03B1-5483-4556-AD07-81CB7865878E}" destId="{73A1BB30-353B-4D25-868F-42E297BD3ECF}" srcOrd="1" destOrd="0" parTransId="{435B6AEC-0163-4DB1-8125-0C2572C1F883}" sibTransId="{60DE96DE-57E5-4353-BA1D-4D90401DA103}"/>
    <dgm:cxn modelId="{F2A2C870-3A86-4C4E-A532-E3076FE767F1}" type="presOf" srcId="{8BB27DA7-53A5-43BB-8190-3A4A7A7A8645}" destId="{65F94A3F-A0D5-4C41-BAB4-16597A877E6E}" srcOrd="0" destOrd="0" presId="urn:microsoft.com/office/officeart/2005/8/layout/vList2"/>
    <dgm:cxn modelId="{C8ED7E74-12B6-4BA9-BEA4-17B09157ED5B}" type="presOf" srcId="{AC8A03B1-5483-4556-AD07-81CB7865878E}" destId="{46A62B01-345F-4A16-A7A2-627E76BB8561}" srcOrd="0" destOrd="0" presId="urn:microsoft.com/office/officeart/2005/8/layout/vList2"/>
    <dgm:cxn modelId="{BDA0ED98-C5DC-425A-8D96-AB51AFAC2A61}" srcId="{AC8A03B1-5483-4556-AD07-81CB7865878E}" destId="{4A88A250-DF6E-4C99-8B2D-7A88E5AE0206}" srcOrd="2" destOrd="0" parTransId="{53F5150A-7E5D-435E-9877-623561592A7A}" sibTransId="{E92DFEA5-ABB1-42D6-B6AC-614D7843EB32}"/>
    <dgm:cxn modelId="{038A55AB-B2CE-4DD0-A50C-3EC97D79D5FC}" type="presOf" srcId="{73A1BB30-353B-4D25-868F-42E297BD3ECF}" destId="{D9CE2469-3244-4EE6-9DB2-0738A5FB594A}" srcOrd="0" destOrd="0" presId="urn:microsoft.com/office/officeart/2005/8/layout/vList2"/>
    <dgm:cxn modelId="{AFD761CF-03D0-4BF1-9B91-2C748349537C}" type="presOf" srcId="{749529CB-3016-4E62-B11A-20CA3BD13513}" destId="{60341C05-0934-48B4-9EA2-E13C5C935F0D}" srcOrd="0" destOrd="0" presId="urn:microsoft.com/office/officeart/2005/8/layout/vList2"/>
    <dgm:cxn modelId="{EE345EE5-0F38-45FA-9ABF-F74F8287D36A}" srcId="{AC8A03B1-5483-4556-AD07-81CB7865878E}" destId="{749529CB-3016-4E62-B11A-20CA3BD13513}" srcOrd="0" destOrd="0" parTransId="{A7046FB5-A4A3-4595-B70E-A3D631B7D817}" sibTransId="{B8A1CC79-D4D1-4864-9ABD-8BCE1254AFA6}"/>
    <dgm:cxn modelId="{66FBD7F3-80D7-40AE-A526-37B9597819E1}" srcId="{AC8A03B1-5483-4556-AD07-81CB7865878E}" destId="{8BB27DA7-53A5-43BB-8190-3A4A7A7A8645}" srcOrd="4" destOrd="0" parTransId="{B6DC8DFE-CCA1-4C05-9CF8-E8680CF8B4EB}" sibTransId="{C98E6051-40FD-4F30-83BF-5AC56957F517}"/>
    <dgm:cxn modelId="{30DBF1F7-6887-406D-A821-A57BBF39FD9F}" type="presOf" srcId="{4A88A250-DF6E-4C99-8B2D-7A88E5AE0206}" destId="{BEF7093C-5BE9-4529-9FC4-5D5AADAA8443}" srcOrd="0" destOrd="0" presId="urn:microsoft.com/office/officeart/2005/8/layout/vList2"/>
    <dgm:cxn modelId="{3D25CE17-6E6C-4D72-947B-59ED5BD8D9D3}" type="presParOf" srcId="{46A62B01-345F-4A16-A7A2-627E76BB8561}" destId="{60341C05-0934-48B4-9EA2-E13C5C935F0D}" srcOrd="0" destOrd="0" presId="urn:microsoft.com/office/officeart/2005/8/layout/vList2"/>
    <dgm:cxn modelId="{E2C5E6BF-0894-499E-AC72-1A7E053EA903}" type="presParOf" srcId="{46A62B01-345F-4A16-A7A2-627E76BB8561}" destId="{C8947CE6-920B-42F3-BF08-E734E9E5A367}" srcOrd="1" destOrd="0" presId="urn:microsoft.com/office/officeart/2005/8/layout/vList2"/>
    <dgm:cxn modelId="{01005DBF-B05D-4B96-974C-5B312F3800DC}" type="presParOf" srcId="{46A62B01-345F-4A16-A7A2-627E76BB8561}" destId="{D9CE2469-3244-4EE6-9DB2-0738A5FB594A}" srcOrd="2" destOrd="0" presId="urn:microsoft.com/office/officeart/2005/8/layout/vList2"/>
    <dgm:cxn modelId="{7D0396FC-A010-4FF8-AD43-35332A80CC92}" type="presParOf" srcId="{46A62B01-345F-4A16-A7A2-627E76BB8561}" destId="{CC88F8A3-6F7A-41F6-99F7-2E2AE9D95F87}" srcOrd="3" destOrd="0" presId="urn:microsoft.com/office/officeart/2005/8/layout/vList2"/>
    <dgm:cxn modelId="{38C38CDD-0D10-4BEB-AB42-4484EC9CBA8B}" type="presParOf" srcId="{46A62B01-345F-4A16-A7A2-627E76BB8561}" destId="{BEF7093C-5BE9-4529-9FC4-5D5AADAA8443}" srcOrd="4" destOrd="0" presId="urn:microsoft.com/office/officeart/2005/8/layout/vList2"/>
    <dgm:cxn modelId="{8B2ADA04-9C3D-46C0-8732-F12E9402A526}" type="presParOf" srcId="{46A62B01-345F-4A16-A7A2-627E76BB8561}" destId="{058C2270-FF9E-43C8-BF64-DC4C16E934DC}" srcOrd="5" destOrd="0" presId="urn:microsoft.com/office/officeart/2005/8/layout/vList2"/>
    <dgm:cxn modelId="{6C2A3FC0-E016-41BB-8AB0-693A70195203}" type="presParOf" srcId="{46A62B01-345F-4A16-A7A2-627E76BB8561}" destId="{0E7E2209-D197-471E-BFF5-62F0457FB262}" srcOrd="6" destOrd="0" presId="urn:microsoft.com/office/officeart/2005/8/layout/vList2"/>
    <dgm:cxn modelId="{C6C52B21-8573-4C8E-B859-0D6C070C5F57}" type="presParOf" srcId="{46A62B01-345F-4A16-A7A2-627E76BB8561}" destId="{244910CA-065F-409C-9D61-D2A015E2E9A5}" srcOrd="7" destOrd="0" presId="urn:microsoft.com/office/officeart/2005/8/layout/vList2"/>
    <dgm:cxn modelId="{39410718-37B3-42F5-A715-D452E618AB0E}" type="presParOf" srcId="{46A62B01-345F-4A16-A7A2-627E76BB8561}" destId="{65F94A3F-A0D5-4C41-BAB4-16597A877E6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5234F2A-015D-48E1-B1B6-233DE99B668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3DBA5F-9F1B-47ED-B135-E06DDB0BCF92}">
      <dgm:prSet/>
      <dgm:spPr/>
      <dgm:t>
        <a:bodyPr/>
        <a:lstStyle/>
        <a:p>
          <a:r>
            <a:rPr lang="en-US"/>
            <a:t>import numpy as np</a:t>
          </a:r>
        </a:p>
      </dgm:t>
    </dgm:pt>
    <dgm:pt modelId="{61592CB2-A9FA-40AF-82B9-B1E4EF1E7850}" type="parTrans" cxnId="{278DBD9F-3BF0-4C78-9502-996C74E27F75}">
      <dgm:prSet/>
      <dgm:spPr/>
      <dgm:t>
        <a:bodyPr/>
        <a:lstStyle/>
        <a:p>
          <a:endParaRPr lang="en-US"/>
        </a:p>
      </dgm:t>
    </dgm:pt>
    <dgm:pt modelId="{465EF923-82FA-4F4B-A060-B00F86A37FA9}" type="sibTrans" cxnId="{278DBD9F-3BF0-4C78-9502-996C74E27F75}">
      <dgm:prSet/>
      <dgm:spPr/>
      <dgm:t>
        <a:bodyPr/>
        <a:lstStyle/>
        <a:p>
          <a:endParaRPr lang="en-US"/>
        </a:p>
      </dgm:t>
    </dgm:pt>
    <dgm:pt modelId="{DFB4927E-B3F9-4119-9DA6-DFA2A8141D15}">
      <dgm:prSet/>
      <dgm:spPr/>
      <dgm:t>
        <a:bodyPr/>
        <a:lstStyle/>
        <a:p>
          <a:r>
            <a:rPr lang="en-US"/>
            <a:t>import pandas as pd</a:t>
          </a:r>
        </a:p>
      </dgm:t>
    </dgm:pt>
    <dgm:pt modelId="{A199E035-DE40-4D95-BE6B-8BE31AD5240E}" type="parTrans" cxnId="{65091692-965A-466A-BFBE-829A3F7CAA73}">
      <dgm:prSet/>
      <dgm:spPr/>
      <dgm:t>
        <a:bodyPr/>
        <a:lstStyle/>
        <a:p>
          <a:endParaRPr lang="en-US"/>
        </a:p>
      </dgm:t>
    </dgm:pt>
    <dgm:pt modelId="{DEBEB173-DE6C-4D63-B3FB-3498A9040B5A}" type="sibTrans" cxnId="{65091692-965A-466A-BFBE-829A3F7CAA73}">
      <dgm:prSet/>
      <dgm:spPr/>
      <dgm:t>
        <a:bodyPr/>
        <a:lstStyle/>
        <a:p>
          <a:endParaRPr lang="en-US"/>
        </a:p>
      </dgm:t>
    </dgm:pt>
    <dgm:pt modelId="{9F7AA13F-B617-445F-BDA4-3891CEAA3738}">
      <dgm:prSet/>
      <dgm:spPr/>
      <dgm:t>
        <a:bodyPr/>
        <a:lstStyle/>
        <a:p>
          <a:r>
            <a:rPr lang="en-US"/>
            <a:t>import matplotlib.pyplot as plt</a:t>
          </a:r>
        </a:p>
      </dgm:t>
    </dgm:pt>
    <dgm:pt modelId="{D8327CD7-68DA-4B2C-81EE-23B8FC625E32}" type="parTrans" cxnId="{44E0B1D5-223B-4B46-8549-131F7B052054}">
      <dgm:prSet/>
      <dgm:spPr/>
      <dgm:t>
        <a:bodyPr/>
        <a:lstStyle/>
        <a:p>
          <a:endParaRPr lang="en-US"/>
        </a:p>
      </dgm:t>
    </dgm:pt>
    <dgm:pt modelId="{820F2D74-971A-4807-8ED5-09B29A156520}" type="sibTrans" cxnId="{44E0B1D5-223B-4B46-8549-131F7B052054}">
      <dgm:prSet/>
      <dgm:spPr/>
      <dgm:t>
        <a:bodyPr/>
        <a:lstStyle/>
        <a:p>
          <a:endParaRPr lang="en-US"/>
        </a:p>
      </dgm:t>
    </dgm:pt>
    <dgm:pt modelId="{F04BAC8A-4E09-4F52-9D26-2D6AEAF06547}">
      <dgm:prSet/>
      <dgm:spPr/>
      <dgm:t>
        <a:bodyPr/>
        <a:lstStyle/>
        <a:p>
          <a:r>
            <a:rPr lang="en-US"/>
            <a:t>import seaborn as sns</a:t>
          </a:r>
        </a:p>
      </dgm:t>
    </dgm:pt>
    <dgm:pt modelId="{98E182A1-5170-45A0-B408-4E6A26A334D5}" type="parTrans" cxnId="{ADEDA7C6-00A4-47A5-9948-93908C36BCC0}">
      <dgm:prSet/>
      <dgm:spPr/>
      <dgm:t>
        <a:bodyPr/>
        <a:lstStyle/>
        <a:p>
          <a:endParaRPr lang="en-US"/>
        </a:p>
      </dgm:t>
    </dgm:pt>
    <dgm:pt modelId="{CF181500-BD93-498C-8F08-2EB8C424D289}" type="sibTrans" cxnId="{ADEDA7C6-00A4-47A5-9948-93908C36BCC0}">
      <dgm:prSet/>
      <dgm:spPr/>
      <dgm:t>
        <a:bodyPr/>
        <a:lstStyle/>
        <a:p>
          <a:endParaRPr lang="en-US"/>
        </a:p>
      </dgm:t>
    </dgm:pt>
    <dgm:pt modelId="{DE392C43-2605-460E-81EC-628872FC1063}">
      <dgm:prSet/>
      <dgm:spPr/>
      <dgm:t>
        <a:bodyPr/>
        <a:lstStyle/>
        <a:p>
          <a:r>
            <a:rPr lang="en-US"/>
            <a:t>Purpose:</a:t>
          </a:r>
        </a:p>
      </dgm:t>
    </dgm:pt>
    <dgm:pt modelId="{1775FCF6-6964-4C9F-A097-563E7520D249}" type="parTrans" cxnId="{6C333306-620C-4C74-AAB8-7209A246A61E}">
      <dgm:prSet/>
      <dgm:spPr/>
      <dgm:t>
        <a:bodyPr/>
        <a:lstStyle/>
        <a:p>
          <a:endParaRPr lang="en-US"/>
        </a:p>
      </dgm:t>
    </dgm:pt>
    <dgm:pt modelId="{C49F4952-04F8-4F57-98F5-46324D4F0532}" type="sibTrans" cxnId="{6C333306-620C-4C74-AAB8-7209A246A61E}">
      <dgm:prSet/>
      <dgm:spPr/>
      <dgm:t>
        <a:bodyPr/>
        <a:lstStyle/>
        <a:p>
          <a:endParaRPr lang="en-US"/>
        </a:p>
      </dgm:t>
    </dgm:pt>
    <dgm:pt modelId="{0220E9C2-C9D0-4AFB-8636-73FA66730D26}">
      <dgm:prSet/>
      <dgm:spPr/>
      <dgm:t>
        <a:bodyPr/>
        <a:lstStyle/>
        <a:p>
          <a:r>
            <a:rPr lang="en-US"/>
            <a:t>• numpy, pandas → data handling</a:t>
          </a:r>
        </a:p>
      </dgm:t>
    </dgm:pt>
    <dgm:pt modelId="{AB200230-1F51-4AB7-A5BB-4D2CD362B57B}" type="parTrans" cxnId="{B91C4BE7-8ED5-4F8F-8DB0-70FF3254D2BB}">
      <dgm:prSet/>
      <dgm:spPr/>
      <dgm:t>
        <a:bodyPr/>
        <a:lstStyle/>
        <a:p>
          <a:endParaRPr lang="en-US"/>
        </a:p>
      </dgm:t>
    </dgm:pt>
    <dgm:pt modelId="{14C254D9-A343-467E-AEB2-E480B406F11C}" type="sibTrans" cxnId="{B91C4BE7-8ED5-4F8F-8DB0-70FF3254D2BB}">
      <dgm:prSet/>
      <dgm:spPr/>
      <dgm:t>
        <a:bodyPr/>
        <a:lstStyle/>
        <a:p>
          <a:endParaRPr lang="en-US"/>
        </a:p>
      </dgm:t>
    </dgm:pt>
    <dgm:pt modelId="{17154FDB-1ACE-4B96-9CB8-A02F60E7CE5A}">
      <dgm:prSet/>
      <dgm:spPr/>
      <dgm:t>
        <a:bodyPr/>
        <a:lstStyle/>
        <a:p>
          <a:r>
            <a:rPr lang="en-US"/>
            <a:t>• matplotlib, seaborn → visualization</a:t>
          </a:r>
        </a:p>
      </dgm:t>
    </dgm:pt>
    <dgm:pt modelId="{96523478-07B9-45C5-9DAF-19F4ADF10277}" type="parTrans" cxnId="{1A168D2A-AE9E-4324-8967-140D54BBBE98}">
      <dgm:prSet/>
      <dgm:spPr/>
      <dgm:t>
        <a:bodyPr/>
        <a:lstStyle/>
        <a:p>
          <a:endParaRPr lang="en-US"/>
        </a:p>
      </dgm:t>
    </dgm:pt>
    <dgm:pt modelId="{469BB495-DD56-4662-81FC-1ADC7BB10AD2}" type="sibTrans" cxnId="{1A168D2A-AE9E-4324-8967-140D54BBBE98}">
      <dgm:prSet/>
      <dgm:spPr/>
      <dgm:t>
        <a:bodyPr/>
        <a:lstStyle/>
        <a:p>
          <a:endParaRPr lang="en-US"/>
        </a:p>
      </dgm:t>
    </dgm:pt>
    <dgm:pt modelId="{1EEF3FB2-A335-444C-B539-54F5D18D2BAD}" type="pres">
      <dgm:prSet presAssocID="{C5234F2A-015D-48E1-B1B6-233DE99B6685}" presName="vert0" presStyleCnt="0">
        <dgm:presLayoutVars>
          <dgm:dir/>
          <dgm:animOne val="branch"/>
          <dgm:animLvl val="lvl"/>
        </dgm:presLayoutVars>
      </dgm:prSet>
      <dgm:spPr/>
    </dgm:pt>
    <dgm:pt modelId="{A9E5D1A3-2ECA-45BC-ABBE-39055BDB1D01}" type="pres">
      <dgm:prSet presAssocID="{DC3DBA5F-9F1B-47ED-B135-E06DDB0BCF92}" presName="thickLine" presStyleLbl="alignNode1" presStyleIdx="0" presStyleCnt="7"/>
      <dgm:spPr/>
    </dgm:pt>
    <dgm:pt modelId="{18EEF08E-4381-4B0B-852B-989796D0E473}" type="pres">
      <dgm:prSet presAssocID="{DC3DBA5F-9F1B-47ED-B135-E06DDB0BCF92}" presName="horz1" presStyleCnt="0"/>
      <dgm:spPr/>
    </dgm:pt>
    <dgm:pt modelId="{18276093-4865-439A-BD77-B610F1084C20}" type="pres">
      <dgm:prSet presAssocID="{DC3DBA5F-9F1B-47ED-B135-E06DDB0BCF92}" presName="tx1" presStyleLbl="revTx" presStyleIdx="0" presStyleCnt="7"/>
      <dgm:spPr/>
    </dgm:pt>
    <dgm:pt modelId="{0115C219-A316-44A8-8018-522D0105A9C4}" type="pres">
      <dgm:prSet presAssocID="{DC3DBA5F-9F1B-47ED-B135-E06DDB0BCF92}" presName="vert1" presStyleCnt="0"/>
      <dgm:spPr/>
    </dgm:pt>
    <dgm:pt modelId="{9B142F8F-AA7E-415E-BD64-42858D85D542}" type="pres">
      <dgm:prSet presAssocID="{DFB4927E-B3F9-4119-9DA6-DFA2A8141D15}" presName="thickLine" presStyleLbl="alignNode1" presStyleIdx="1" presStyleCnt="7"/>
      <dgm:spPr/>
    </dgm:pt>
    <dgm:pt modelId="{4871BC65-695C-4527-8937-A2D3A8421B75}" type="pres">
      <dgm:prSet presAssocID="{DFB4927E-B3F9-4119-9DA6-DFA2A8141D15}" presName="horz1" presStyleCnt="0"/>
      <dgm:spPr/>
    </dgm:pt>
    <dgm:pt modelId="{D6B74C83-7368-4888-8B2A-5AEE162FB3EE}" type="pres">
      <dgm:prSet presAssocID="{DFB4927E-B3F9-4119-9DA6-DFA2A8141D15}" presName="tx1" presStyleLbl="revTx" presStyleIdx="1" presStyleCnt="7"/>
      <dgm:spPr/>
    </dgm:pt>
    <dgm:pt modelId="{85EFBEF7-FBA2-4A43-9FBB-507BD0FD5FC9}" type="pres">
      <dgm:prSet presAssocID="{DFB4927E-B3F9-4119-9DA6-DFA2A8141D15}" presName="vert1" presStyleCnt="0"/>
      <dgm:spPr/>
    </dgm:pt>
    <dgm:pt modelId="{F91C6029-D00C-481D-9D3E-E1E06B932946}" type="pres">
      <dgm:prSet presAssocID="{9F7AA13F-B617-445F-BDA4-3891CEAA3738}" presName="thickLine" presStyleLbl="alignNode1" presStyleIdx="2" presStyleCnt="7"/>
      <dgm:spPr/>
    </dgm:pt>
    <dgm:pt modelId="{867F2A8C-A51F-4CA5-B224-2E31E60585F6}" type="pres">
      <dgm:prSet presAssocID="{9F7AA13F-B617-445F-BDA4-3891CEAA3738}" presName="horz1" presStyleCnt="0"/>
      <dgm:spPr/>
    </dgm:pt>
    <dgm:pt modelId="{6DD3F0C1-4CF9-4BF0-82E9-1CEBC7D6B309}" type="pres">
      <dgm:prSet presAssocID="{9F7AA13F-B617-445F-BDA4-3891CEAA3738}" presName="tx1" presStyleLbl="revTx" presStyleIdx="2" presStyleCnt="7"/>
      <dgm:spPr/>
    </dgm:pt>
    <dgm:pt modelId="{C0C81586-1E1C-410C-B1C1-4D3236DE1613}" type="pres">
      <dgm:prSet presAssocID="{9F7AA13F-B617-445F-BDA4-3891CEAA3738}" presName="vert1" presStyleCnt="0"/>
      <dgm:spPr/>
    </dgm:pt>
    <dgm:pt modelId="{33DD2369-E91D-44A2-959C-986AC83771E6}" type="pres">
      <dgm:prSet presAssocID="{F04BAC8A-4E09-4F52-9D26-2D6AEAF06547}" presName="thickLine" presStyleLbl="alignNode1" presStyleIdx="3" presStyleCnt="7"/>
      <dgm:spPr/>
    </dgm:pt>
    <dgm:pt modelId="{2A5F3009-0A37-40E8-AAC7-99CE05F34510}" type="pres">
      <dgm:prSet presAssocID="{F04BAC8A-4E09-4F52-9D26-2D6AEAF06547}" presName="horz1" presStyleCnt="0"/>
      <dgm:spPr/>
    </dgm:pt>
    <dgm:pt modelId="{69D3788F-F86F-414F-B210-0773B086737E}" type="pres">
      <dgm:prSet presAssocID="{F04BAC8A-4E09-4F52-9D26-2D6AEAF06547}" presName="tx1" presStyleLbl="revTx" presStyleIdx="3" presStyleCnt="7"/>
      <dgm:spPr/>
    </dgm:pt>
    <dgm:pt modelId="{EE26AB64-50DC-42F5-B3F3-69D1465326C3}" type="pres">
      <dgm:prSet presAssocID="{F04BAC8A-4E09-4F52-9D26-2D6AEAF06547}" presName="vert1" presStyleCnt="0"/>
      <dgm:spPr/>
    </dgm:pt>
    <dgm:pt modelId="{0C344DDF-A357-4561-B8C3-88652DFB8EFD}" type="pres">
      <dgm:prSet presAssocID="{DE392C43-2605-460E-81EC-628872FC1063}" presName="thickLine" presStyleLbl="alignNode1" presStyleIdx="4" presStyleCnt="7"/>
      <dgm:spPr/>
    </dgm:pt>
    <dgm:pt modelId="{157B27F6-5508-4DB8-BAB7-514C2B049CB4}" type="pres">
      <dgm:prSet presAssocID="{DE392C43-2605-460E-81EC-628872FC1063}" presName="horz1" presStyleCnt="0"/>
      <dgm:spPr/>
    </dgm:pt>
    <dgm:pt modelId="{D8BB7EAE-36FF-4586-9EAA-39EDA0CDA620}" type="pres">
      <dgm:prSet presAssocID="{DE392C43-2605-460E-81EC-628872FC1063}" presName="tx1" presStyleLbl="revTx" presStyleIdx="4" presStyleCnt="7"/>
      <dgm:spPr/>
    </dgm:pt>
    <dgm:pt modelId="{0C94702F-3D64-4EA1-AC31-DB0BCECD7D43}" type="pres">
      <dgm:prSet presAssocID="{DE392C43-2605-460E-81EC-628872FC1063}" presName="vert1" presStyleCnt="0"/>
      <dgm:spPr/>
    </dgm:pt>
    <dgm:pt modelId="{4C7D87F5-8A8E-4C5D-A52E-AD1E723B122B}" type="pres">
      <dgm:prSet presAssocID="{0220E9C2-C9D0-4AFB-8636-73FA66730D26}" presName="thickLine" presStyleLbl="alignNode1" presStyleIdx="5" presStyleCnt="7"/>
      <dgm:spPr/>
    </dgm:pt>
    <dgm:pt modelId="{747B2EE9-818D-48F1-A169-1F1DD27209D2}" type="pres">
      <dgm:prSet presAssocID="{0220E9C2-C9D0-4AFB-8636-73FA66730D26}" presName="horz1" presStyleCnt="0"/>
      <dgm:spPr/>
    </dgm:pt>
    <dgm:pt modelId="{DE689C25-366C-4AB2-BCAE-7098EC06DB06}" type="pres">
      <dgm:prSet presAssocID="{0220E9C2-C9D0-4AFB-8636-73FA66730D26}" presName="tx1" presStyleLbl="revTx" presStyleIdx="5" presStyleCnt="7"/>
      <dgm:spPr/>
    </dgm:pt>
    <dgm:pt modelId="{C8C8FBDE-6CB8-4B40-9013-53E6D049D1E1}" type="pres">
      <dgm:prSet presAssocID="{0220E9C2-C9D0-4AFB-8636-73FA66730D26}" presName="vert1" presStyleCnt="0"/>
      <dgm:spPr/>
    </dgm:pt>
    <dgm:pt modelId="{1A227B94-240C-413F-8DD5-FBEF467B4301}" type="pres">
      <dgm:prSet presAssocID="{17154FDB-1ACE-4B96-9CB8-A02F60E7CE5A}" presName="thickLine" presStyleLbl="alignNode1" presStyleIdx="6" presStyleCnt="7"/>
      <dgm:spPr/>
    </dgm:pt>
    <dgm:pt modelId="{A6B13D84-8A3F-4AD0-9A59-156F885867CE}" type="pres">
      <dgm:prSet presAssocID="{17154FDB-1ACE-4B96-9CB8-A02F60E7CE5A}" presName="horz1" presStyleCnt="0"/>
      <dgm:spPr/>
    </dgm:pt>
    <dgm:pt modelId="{4C29CC4B-5AEF-4124-A764-2303CE52DBA2}" type="pres">
      <dgm:prSet presAssocID="{17154FDB-1ACE-4B96-9CB8-A02F60E7CE5A}" presName="tx1" presStyleLbl="revTx" presStyleIdx="6" presStyleCnt="7"/>
      <dgm:spPr/>
    </dgm:pt>
    <dgm:pt modelId="{55DB40DD-730E-4A49-9168-8881F6B839AC}" type="pres">
      <dgm:prSet presAssocID="{17154FDB-1ACE-4B96-9CB8-A02F60E7CE5A}" presName="vert1" presStyleCnt="0"/>
      <dgm:spPr/>
    </dgm:pt>
  </dgm:ptLst>
  <dgm:cxnLst>
    <dgm:cxn modelId="{6C333306-620C-4C74-AAB8-7209A246A61E}" srcId="{C5234F2A-015D-48E1-B1B6-233DE99B6685}" destId="{DE392C43-2605-460E-81EC-628872FC1063}" srcOrd="4" destOrd="0" parTransId="{1775FCF6-6964-4C9F-A097-563E7520D249}" sibTransId="{C49F4952-04F8-4F57-98F5-46324D4F0532}"/>
    <dgm:cxn modelId="{6DBF141C-78FB-43E8-85C1-0D753F6004B7}" type="presOf" srcId="{0220E9C2-C9D0-4AFB-8636-73FA66730D26}" destId="{DE689C25-366C-4AB2-BCAE-7098EC06DB06}" srcOrd="0" destOrd="0" presId="urn:microsoft.com/office/officeart/2008/layout/LinedList"/>
    <dgm:cxn modelId="{0F43E420-1AD2-40D5-80B1-92A3093AEB1F}" type="presOf" srcId="{F04BAC8A-4E09-4F52-9D26-2D6AEAF06547}" destId="{69D3788F-F86F-414F-B210-0773B086737E}" srcOrd="0" destOrd="0" presId="urn:microsoft.com/office/officeart/2008/layout/LinedList"/>
    <dgm:cxn modelId="{1A168D2A-AE9E-4324-8967-140D54BBBE98}" srcId="{C5234F2A-015D-48E1-B1B6-233DE99B6685}" destId="{17154FDB-1ACE-4B96-9CB8-A02F60E7CE5A}" srcOrd="6" destOrd="0" parTransId="{96523478-07B9-45C5-9DAF-19F4ADF10277}" sibTransId="{469BB495-DD56-4662-81FC-1ADC7BB10AD2}"/>
    <dgm:cxn modelId="{78B5A662-CBAB-407C-B812-07BE0A01B5BD}" type="presOf" srcId="{DFB4927E-B3F9-4119-9DA6-DFA2A8141D15}" destId="{D6B74C83-7368-4888-8B2A-5AEE162FB3EE}" srcOrd="0" destOrd="0" presId="urn:microsoft.com/office/officeart/2008/layout/LinedList"/>
    <dgm:cxn modelId="{9429C768-98A6-495F-A0F2-5FC60457C454}" type="presOf" srcId="{DE392C43-2605-460E-81EC-628872FC1063}" destId="{D8BB7EAE-36FF-4586-9EAA-39EDA0CDA620}" srcOrd="0" destOrd="0" presId="urn:microsoft.com/office/officeart/2008/layout/LinedList"/>
    <dgm:cxn modelId="{8081EF7B-C7FB-40B0-925C-2D09CE1F1785}" type="presOf" srcId="{C5234F2A-015D-48E1-B1B6-233DE99B6685}" destId="{1EEF3FB2-A335-444C-B539-54F5D18D2BAD}" srcOrd="0" destOrd="0" presId="urn:microsoft.com/office/officeart/2008/layout/LinedList"/>
    <dgm:cxn modelId="{AB11988A-1577-488C-9A3B-84F2907FE230}" type="presOf" srcId="{DC3DBA5F-9F1B-47ED-B135-E06DDB0BCF92}" destId="{18276093-4865-439A-BD77-B610F1084C20}" srcOrd="0" destOrd="0" presId="urn:microsoft.com/office/officeart/2008/layout/LinedList"/>
    <dgm:cxn modelId="{8D4F5790-9B99-4038-AD82-C7FB43906C4B}" type="presOf" srcId="{9F7AA13F-B617-445F-BDA4-3891CEAA3738}" destId="{6DD3F0C1-4CF9-4BF0-82E9-1CEBC7D6B309}" srcOrd="0" destOrd="0" presId="urn:microsoft.com/office/officeart/2008/layout/LinedList"/>
    <dgm:cxn modelId="{65091692-965A-466A-BFBE-829A3F7CAA73}" srcId="{C5234F2A-015D-48E1-B1B6-233DE99B6685}" destId="{DFB4927E-B3F9-4119-9DA6-DFA2A8141D15}" srcOrd="1" destOrd="0" parTransId="{A199E035-DE40-4D95-BE6B-8BE31AD5240E}" sibTransId="{DEBEB173-DE6C-4D63-B3FB-3498A9040B5A}"/>
    <dgm:cxn modelId="{278DBD9F-3BF0-4C78-9502-996C74E27F75}" srcId="{C5234F2A-015D-48E1-B1B6-233DE99B6685}" destId="{DC3DBA5F-9F1B-47ED-B135-E06DDB0BCF92}" srcOrd="0" destOrd="0" parTransId="{61592CB2-A9FA-40AF-82B9-B1E4EF1E7850}" sibTransId="{465EF923-82FA-4F4B-A060-B00F86A37FA9}"/>
    <dgm:cxn modelId="{ADEDA7C6-00A4-47A5-9948-93908C36BCC0}" srcId="{C5234F2A-015D-48E1-B1B6-233DE99B6685}" destId="{F04BAC8A-4E09-4F52-9D26-2D6AEAF06547}" srcOrd="3" destOrd="0" parTransId="{98E182A1-5170-45A0-B408-4E6A26A334D5}" sibTransId="{CF181500-BD93-498C-8F08-2EB8C424D289}"/>
    <dgm:cxn modelId="{44E0B1D5-223B-4B46-8549-131F7B052054}" srcId="{C5234F2A-015D-48E1-B1B6-233DE99B6685}" destId="{9F7AA13F-B617-445F-BDA4-3891CEAA3738}" srcOrd="2" destOrd="0" parTransId="{D8327CD7-68DA-4B2C-81EE-23B8FC625E32}" sibTransId="{820F2D74-971A-4807-8ED5-09B29A156520}"/>
    <dgm:cxn modelId="{B91C4BE7-8ED5-4F8F-8DB0-70FF3254D2BB}" srcId="{C5234F2A-015D-48E1-B1B6-233DE99B6685}" destId="{0220E9C2-C9D0-4AFB-8636-73FA66730D26}" srcOrd="5" destOrd="0" parTransId="{AB200230-1F51-4AB7-A5BB-4D2CD362B57B}" sibTransId="{14C254D9-A343-467E-AEB2-E480B406F11C}"/>
    <dgm:cxn modelId="{05CD85FB-3953-480C-9F1B-E4D62564648E}" type="presOf" srcId="{17154FDB-1ACE-4B96-9CB8-A02F60E7CE5A}" destId="{4C29CC4B-5AEF-4124-A764-2303CE52DBA2}" srcOrd="0" destOrd="0" presId="urn:microsoft.com/office/officeart/2008/layout/LinedList"/>
    <dgm:cxn modelId="{643053CE-1F81-4797-B313-4DF5C9BA9B30}" type="presParOf" srcId="{1EEF3FB2-A335-444C-B539-54F5D18D2BAD}" destId="{A9E5D1A3-2ECA-45BC-ABBE-39055BDB1D01}" srcOrd="0" destOrd="0" presId="urn:microsoft.com/office/officeart/2008/layout/LinedList"/>
    <dgm:cxn modelId="{D0447087-7C11-4F36-B69C-54531FCC9DD2}" type="presParOf" srcId="{1EEF3FB2-A335-444C-B539-54F5D18D2BAD}" destId="{18EEF08E-4381-4B0B-852B-989796D0E473}" srcOrd="1" destOrd="0" presId="urn:microsoft.com/office/officeart/2008/layout/LinedList"/>
    <dgm:cxn modelId="{91C4D56D-E476-4B8F-9F93-F01353DC8FE5}" type="presParOf" srcId="{18EEF08E-4381-4B0B-852B-989796D0E473}" destId="{18276093-4865-439A-BD77-B610F1084C20}" srcOrd="0" destOrd="0" presId="urn:microsoft.com/office/officeart/2008/layout/LinedList"/>
    <dgm:cxn modelId="{A387ED7E-40D0-48F6-82B3-1BD09A81CE8A}" type="presParOf" srcId="{18EEF08E-4381-4B0B-852B-989796D0E473}" destId="{0115C219-A316-44A8-8018-522D0105A9C4}" srcOrd="1" destOrd="0" presId="urn:microsoft.com/office/officeart/2008/layout/LinedList"/>
    <dgm:cxn modelId="{AB6D501D-163B-4248-A701-3801F5C11BF7}" type="presParOf" srcId="{1EEF3FB2-A335-444C-B539-54F5D18D2BAD}" destId="{9B142F8F-AA7E-415E-BD64-42858D85D542}" srcOrd="2" destOrd="0" presId="urn:microsoft.com/office/officeart/2008/layout/LinedList"/>
    <dgm:cxn modelId="{64C10D91-17F9-4DA1-9DD5-11DABA9450A9}" type="presParOf" srcId="{1EEF3FB2-A335-444C-B539-54F5D18D2BAD}" destId="{4871BC65-695C-4527-8937-A2D3A8421B75}" srcOrd="3" destOrd="0" presId="urn:microsoft.com/office/officeart/2008/layout/LinedList"/>
    <dgm:cxn modelId="{368170AC-E7CA-4805-B53B-A4FC8971E82B}" type="presParOf" srcId="{4871BC65-695C-4527-8937-A2D3A8421B75}" destId="{D6B74C83-7368-4888-8B2A-5AEE162FB3EE}" srcOrd="0" destOrd="0" presId="urn:microsoft.com/office/officeart/2008/layout/LinedList"/>
    <dgm:cxn modelId="{9DF7808F-437A-4138-8288-A02E1281B3F4}" type="presParOf" srcId="{4871BC65-695C-4527-8937-A2D3A8421B75}" destId="{85EFBEF7-FBA2-4A43-9FBB-507BD0FD5FC9}" srcOrd="1" destOrd="0" presId="urn:microsoft.com/office/officeart/2008/layout/LinedList"/>
    <dgm:cxn modelId="{A41507BD-07A4-4309-87FF-E5D4CF1382AA}" type="presParOf" srcId="{1EEF3FB2-A335-444C-B539-54F5D18D2BAD}" destId="{F91C6029-D00C-481D-9D3E-E1E06B932946}" srcOrd="4" destOrd="0" presId="urn:microsoft.com/office/officeart/2008/layout/LinedList"/>
    <dgm:cxn modelId="{C8485FB9-DA8D-45A1-A283-8EB5CD6B5F67}" type="presParOf" srcId="{1EEF3FB2-A335-444C-B539-54F5D18D2BAD}" destId="{867F2A8C-A51F-4CA5-B224-2E31E60585F6}" srcOrd="5" destOrd="0" presId="urn:microsoft.com/office/officeart/2008/layout/LinedList"/>
    <dgm:cxn modelId="{7AA2839E-05CB-4F0C-B8AE-51151ED3DC66}" type="presParOf" srcId="{867F2A8C-A51F-4CA5-B224-2E31E60585F6}" destId="{6DD3F0C1-4CF9-4BF0-82E9-1CEBC7D6B309}" srcOrd="0" destOrd="0" presId="urn:microsoft.com/office/officeart/2008/layout/LinedList"/>
    <dgm:cxn modelId="{C44ECD0C-012F-49A2-871B-615177BB60DE}" type="presParOf" srcId="{867F2A8C-A51F-4CA5-B224-2E31E60585F6}" destId="{C0C81586-1E1C-410C-B1C1-4D3236DE1613}" srcOrd="1" destOrd="0" presId="urn:microsoft.com/office/officeart/2008/layout/LinedList"/>
    <dgm:cxn modelId="{8090015A-597E-48D5-8B5E-8CDF3F5BBE71}" type="presParOf" srcId="{1EEF3FB2-A335-444C-B539-54F5D18D2BAD}" destId="{33DD2369-E91D-44A2-959C-986AC83771E6}" srcOrd="6" destOrd="0" presId="urn:microsoft.com/office/officeart/2008/layout/LinedList"/>
    <dgm:cxn modelId="{C43C6F81-B8CE-4A70-8590-ED2D381ACD66}" type="presParOf" srcId="{1EEF3FB2-A335-444C-B539-54F5D18D2BAD}" destId="{2A5F3009-0A37-40E8-AAC7-99CE05F34510}" srcOrd="7" destOrd="0" presId="urn:microsoft.com/office/officeart/2008/layout/LinedList"/>
    <dgm:cxn modelId="{44851AC9-F097-40DE-8D15-86B1CFB5A849}" type="presParOf" srcId="{2A5F3009-0A37-40E8-AAC7-99CE05F34510}" destId="{69D3788F-F86F-414F-B210-0773B086737E}" srcOrd="0" destOrd="0" presId="urn:microsoft.com/office/officeart/2008/layout/LinedList"/>
    <dgm:cxn modelId="{78A524FE-DA76-454E-A876-218A2B7B4551}" type="presParOf" srcId="{2A5F3009-0A37-40E8-AAC7-99CE05F34510}" destId="{EE26AB64-50DC-42F5-B3F3-69D1465326C3}" srcOrd="1" destOrd="0" presId="urn:microsoft.com/office/officeart/2008/layout/LinedList"/>
    <dgm:cxn modelId="{BA9FF55E-10CB-4B5D-9F97-EE0D7BB00568}" type="presParOf" srcId="{1EEF3FB2-A335-444C-B539-54F5D18D2BAD}" destId="{0C344DDF-A357-4561-B8C3-88652DFB8EFD}" srcOrd="8" destOrd="0" presId="urn:microsoft.com/office/officeart/2008/layout/LinedList"/>
    <dgm:cxn modelId="{1BF164E8-B4E0-489D-B94E-2718CBFA1353}" type="presParOf" srcId="{1EEF3FB2-A335-444C-B539-54F5D18D2BAD}" destId="{157B27F6-5508-4DB8-BAB7-514C2B049CB4}" srcOrd="9" destOrd="0" presId="urn:microsoft.com/office/officeart/2008/layout/LinedList"/>
    <dgm:cxn modelId="{5DA338CF-936D-4CC1-9EB9-FEA8A6C3D969}" type="presParOf" srcId="{157B27F6-5508-4DB8-BAB7-514C2B049CB4}" destId="{D8BB7EAE-36FF-4586-9EAA-39EDA0CDA620}" srcOrd="0" destOrd="0" presId="urn:microsoft.com/office/officeart/2008/layout/LinedList"/>
    <dgm:cxn modelId="{8673F181-DFA8-4FDF-959D-A84595926F0F}" type="presParOf" srcId="{157B27F6-5508-4DB8-BAB7-514C2B049CB4}" destId="{0C94702F-3D64-4EA1-AC31-DB0BCECD7D43}" srcOrd="1" destOrd="0" presId="urn:microsoft.com/office/officeart/2008/layout/LinedList"/>
    <dgm:cxn modelId="{4C3968ED-6DF8-45CD-AC75-7A12687E3E46}" type="presParOf" srcId="{1EEF3FB2-A335-444C-B539-54F5D18D2BAD}" destId="{4C7D87F5-8A8E-4C5D-A52E-AD1E723B122B}" srcOrd="10" destOrd="0" presId="urn:microsoft.com/office/officeart/2008/layout/LinedList"/>
    <dgm:cxn modelId="{2AA5FD0C-960D-4960-93F0-03BB28A02508}" type="presParOf" srcId="{1EEF3FB2-A335-444C-B539-54F5D18D2BAD}" destId="{747B2EE9-818D-48F1-A169-1F1DD27209D2}" srcOrd="11" destOrd="0" presId="urn:microsoft.com/office/officeart/2008/layout/LinedList"/>
    <dgm:cxn modelId="{42033BAC-821A-4AA5-B39A-62491B1F80AF}" type="presParOf" srcId="{747B2EE9-818D-48F1-A169-1F1DD27209D2}" destId="{DE689C25-366C-4AB2-BCAE-7098EC06DB06}" srcOrd="0" destOrd="0" presId="urn:microsoft.com/office/officeart/2008/layout/LinedList"/>
    <dgm:cxn modelId="{A1F530FD-3B21-40A1-BDD5-437160E9D113}" type="presParOf" srcId="{747B2EE9-818D-48F1-A169-1F1DD27209D2}" destId="{C8C8FBDE-6CB8-4B40-9013-53E6D049D1E1}" srcOrd="1" destOrd="0" presId="urn:microsoft.com/office/officeart/2008/layout/LinedList"/>
    <dgm:cxn modelId="{D9B6A09D-BE35-4D77-875F-A3631D1C1D3D}" type="presParOf" srcId="{1EEF3FB2-A335-444C-B539-54F5D18D2BAD}" destId="{1A227B94-240C-413F-8DD5-FBEF467B4301}" srcOrd="12" destOrd="0" presId="urn:microsoft.com/office/officeart/2008/layout/LinedList"/>
    <dgm:cxn modelId="{0E8CADCD-3771-4AA0-A65A-D167D1066734}" type="presParOf" srcId="{1EEF3FB2-A335-444C-B539-54F5D18D2BAD}" destId="{A6B13D84-8A3F-4AD0-9A59-156F885867CE}" srcOrd="13" destOrd="0" presId="urn:microsoft.com/office/officeart/2008/layout/LinedList"/>
    <dgm:cxn modelId="{3EBA2ABD-E1BB-40E4-9670-07C5AD2159F7}" type="presParOf" srcId="{A6B13D84-8A3F-4AD0-9A59-156F885867CE}" destId="{4C29CC4B-5AEF-4124-A764-2303CE52DBA2}" srcOrd="0" destOrd="0" presId="urn:microsoft.com/office/officeart/2008/layout/LinedList"/>
    <dgm:cxn modelId="{2891BDCA-87E5-4E09-8E67-9F825D582680}" type="presParOf" srcId="{A6B13D84-8A3F-4AD0-9A59-156F885867CE}" destId="{55DB40DD-730E-4A49-9168-8881F6B839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27C11F-3D1C-4210-8F2E-1421D37013CB}">
      <dsp:nvSpPr>
        <dsp:cNvPr id="0" name=""/>
        <dsp:cNvSpPr/>
      </dsp:nvSpPr>
      <dsp:spPr>
        <a:xfrm>
          <a:off x="660566" y="270744"/>
          <a:ext cx="982668" cy="982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AC7B81-F20C-4EF6-9C2D-8BD9525F9A82}">
      <dsp:nvSpPr>
        <dsp:cNvPr id="0" name=""/>
        <dsp:cNvSpPr/>
      </dsp:nvSpPr>
      <dsp:spPr>
        <a:xfrm>
          <a:off x="60046" y="1559736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Exploratory analysis of telecom customer dataset before predictive modeling.</a:t>
          </a:r>
        </a:p>
      </dsp:txBody>
      <dsp:txXfrm>
        <a:off x="60046" y="1559736"/>
        <a:ext cx="2183707" cy="720000"/>
      </dsp:txXfrm>
    </dsp:sp>
    <dsp:sp modelId="{D84005E3-F3E6-4471-8C0B-7BDAADF20708}">
      <dsp:nvSpPr>
        <dsp:cNvPr id="0" name=""/>
        <dsp:cNvSpPr/>
      </dsp:nvSpPr>
      <dsp:spPr>
        <a:xfrm>
          <a:off x="3226421" y="270744"/>
          <a:ext cx="982668" cy="982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006797-0387-412B-A7A3-823B666E42BE}">
      <dsp:nvSpPr>
        <dsp:cNvPr id="0" name=""/>
        <dsp:cNvSpPr/>
      </dsp:nvSpPr>
      <dsp:spPr>
        <a:xfrm>
          <a:off x="2625902" y="1559736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Objective: Understand customer demographics, data completeness, and churn-related attributes.</a:t>
          </a:r>
        </a:p>
      </dsp:txBody>
      <dsp:txXfrm>
        <a:off x="2625902" y="1559736"/>
        <a:ext cx="2183707" cy="720000"/>
      </dsp:txXfrm>
    </dsp:sp>
    <dsp:sp modelId="{9DAA079B-7E7E-46AA-8A05-78B0B009F888}">
      <dsp:nvSpPr>
        <dsp:cNvPr id="0" name=""/>
        <dsp:cNvSpPr/>
      </dsp:nvSpPr>
      <dsp:spPr>
        <a:xfrm>
          <a:off x="660566" y="2825663"/>
          <a:ext cx="982668" cy="982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BE4E7C-1A1B-46D9-B2D7-D20E31F782AF}">
      <dsp:nvSpPr>
        <dsp:cNvPr id="0" name=""/>
        <dsp:cNvSpPr/>
      </dsp:nvSpPr>
      <dsp:spPr>
        <a:xfrm>
          <a:off x="60046" y="4114655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Dataset: 7043 rows × 21 columns.</a:t>
          </a:r>
        </a:p>
      </dsp:txBody>
      <dsp:txXfrm>
        <a:off x="60046" y="4114655"/>
        <a:ext cx="2183707" cy="720000"/>
      </dsp:txXfrm>
    </dsp:sp>
    <dsp:sp modelId="{368BABCB-A69E-49C5-9F87-64ED93BF3F0F}">
      <dsp:nvSpPr>
        <dsp:cNvPr id="0" name=""/>
        <dsp:cNvSpPr/>
      </dsp:nvSpPr>
      <dsp:spPr>
        <a:xfrm>
          <a:off x="3226421" y="2825663"/>
          <a:ext cx="982668" cy="982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60C77F-11BE-4973-8BC7-7111E37CB3F5}">
      <dsp:nvSpPr>
        <dsp:cNvPr id="0" name=""/>
        <dsp:cNvSpPr/>
      </dsp:nvSpPr>
      <dsp:spPr>
        <a:xfrm>
          <a:off x="2625902" y="4114655"/>
          <a:ext cx="218370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• Focus: Data exploration, cleaning, and structure understanding.</a:t>
          </a:r>
        </a:p>
      </dsp:txBody>
      <dsp:txXfrm>
        <a:off x="2625902" y="4114655"/>
        <a:ext cx="218370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341C05-0934-48B4-9EA2-E13C5C935F0D}">
      <dsp:nvSpPr>
        <dsp:cNvPr id="0" name=""/>
        <dsp:cNvSpPr/>
      </dsp:nvSpPr>
      <dsp:spPr>
        <a:xfrm>
          <a:off x="0" y="241096"/>
          <a:ext cx="4869656" cy="87395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Load and inspect the dataset.</a:t>
          </a:r>
        </a:p>
      </dsp:txBody>
      <dsp:txXfrm>
        <a:off x="42663" y="283759"/>
        <a:ext cx="4784330" cy="788627"/>
      </dsp:txXfrm>
    </dsp:sp>
    <dsp:sp modelId="{D9CE2469-3244-4EE6-9DB2-0738A5FB594A}">
      <dsp:nvSpPr>
        <dsp:cNvPr id="0" name=""/>
        <dsp:cNvSpPr/>
      </dsp:nvSpPr>
      <dsp:spPr>
        <a:xfrm>
          <a:off x="0" y="1178409"/>
          <a:ext cx="4869656" cy="873953"/>
        </a:xfrm>
        <a:prstGeom prst="roundRect">
          <a:avLst/>
        </a:prstGeom>
        <a:solidFill>
          <a:schemeClr val="accent2">
            <a:hueOff val="-898490"/>
            <a:satOff val="6181"/>
            <a:lumOff val="68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Check missing or duplicate values.</a:t>
          </a:r>
        </a:p>
      </dsp:txBody>
      <dsp:txXfrm>
        <a:off x="42663" y="1221072"/>
        <a:ext cx="4784330" cy="788627"/>
      </dsp:txXfrm>
    </dsp:sp>
    <dsp:sp modelId="{BEF7093C-5BE9-4529-9FC4-5D5AADAA8443}">
      <dsp:nvSpPr>
        <dsp:cNvPr id="0" name=""/>
        <dsp:cNvSpPr/>
      </dsp:nvSpPr>
      <dsp:spPr>
        <a:xfrm>
          <a:off x="0" y="2115723"/>
          <a:ext cx="4869656" cy="873953"/>
        </a:xfrm>
        <a:prstGeom prst="roundRect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Analyze gender, partner, dependents, and senior citizen columns.</a:t>
          </a:r>
        </a:p>
      </dsp:txBody>
      <dsp:txXfrm>
        <a:off x="42663" y="2158386"/>
        <a:ext cx="4784330" cy="788627"/>
      </dsp:txXfrm>
    </dsp:sp>
    <dsp:sp modelId="{0E7E2209-D197-471E-BFF5-62F0457FB262}">
      <dsp:nvSpPr>
        <dsp:cNvPr id="0" name=""/>
        <dsp:cNvSpPr/>
      </dsp:nvSpPr>
      <dsp:spPr>
        <a:xfrm>
          <a:off x="0" y="3053036"/>
          <a:ext cx="4869656" cy="873953"/>
        </a:xfrm>
        <a:prstGeom prst="roundRect">
          <a:avLst/>
        </a:prstGeom>
        <a:solidFill>
          <a:schemeClr val="accent2">
            <a:hueOff val="-2695471"/>
            <a:satOff val="18542"/>
            <a:lumOff val="205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Verify data consistency and quality.</a:t>
          </a:r>
        </a:p>
      </dsp:txBody>
      <dsp:txXfrm>
        <a:off x="42663" y="3095699"/>
        <a:ext cx="4784330" cy="788627"/>
      </dsp:txXfrm>
    </dsp:sp>
    <dsp:sp modelId="{65F94A3F-A0D5-4C41-BAB4-16597A877E6E}">
      <dsp:nvSpPr>
        <dsp:cNvPr id="0" name=""/>
        <dsp:cNvSpPr/>
      </dsp:nvSpPr>
      <dsp:spPr>
        <a:xfrm>
          <a:off x="0" y="3990350"/>
          <a:ext cx="4869656" cy="873953"/>
        </a:xfrm>
        <a:prstGeom prst="roundRect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Prepare dataset for future visualization and modeling.</a:t>
          </a:r>
        </a:p>
      </dsp:txBody>
      <dsp:txXfrm>
        <a:off x="42663" y="4033013"/>
        <a:ext cx="4784330" cy="7886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E5D1A3-2ECA-45BC-ABBE-39055BDB1D01}">
      <dsp:nvSpPr>
        <dsp:cNvPr id="0" name=""/>
        <dsp:cNvSpPr/>
      </dsp:nvSpPr>
      <dsp:spPr>
        <a:xfrm>
          <a:off x="0" y="623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276093-4865-439A-BD77-B610F1084C20}">
      <dsp:nvSpPr>
        <dsp:cNvPr id="0" name=""/>
        <dsp:cNvSpPr/>
      </dsp:nvSpPr>
      <dsp:spPr>
        <a:xfrm>
          <a:off x="0" y="623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numpy as np</a:t>
          </a:r>
        </a:p>
      </dsp:txBody>
      <dsp:txXfrm>
        <a:off x="0" y="623"/>
        <a:ext cx="4869656" cy="729164"/>
      </dsp:txXfrm>
    </dsp:sp>
    <dsp:sp modelId="{9B142F8F-AA7E-415E-BD64-42858D85D542}">
      <dsp:nvSpPr>
        <dsp:cNvPr id="0" name=""/>
        <dsp:cNvSpPr/>
      </dsp:nvSpPr>
      <dsp:spPr>
        <a:xfrm>
          <a:off x="0" y="729788"/>
          <a:ext cx="4869656" cy="0"/>
        </a:xfrm>
        <a:prstGeom prst="line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accent2">
              <a:hueOff val="-598994"/>
              <a:satOff val="4120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B74C83-7368-4888-8B2A-5AEE162FB3EE}">
      <dsp:nvSpPr>
        <dsp:cNvPr id="0" name=""/>
        <dsp:cNvSpPr/>
      </dsp:nvSpPr>
      <dsp:spPr>
        <a:xfrm>
          <a:off x="0" y="729788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pandas as pd</a:t>
          </a:r>
        </a:p>
      </dsp:txBody>
      <dsp:txXfrm>
        <a:off x="0" y="729788"/>
        <a:ext cx="4869656" cy="729164"/>
      </dsp:txXfrm>
    </dsp:sp>
    <dsp:sp modelId="{F91C6029-D00C-481D-9D3E-E1E06B932946}">
      <dsp:nvSpPr>
        <dsp:cNvPr id="0" name=""/>
        <dsp:cNvSpPr/>
      </dsp:nvSpPr>
      <dsp:spPr>
        <a:xfrm>
          <a:off x="0" y="1458952"/>
          <a:ext cx="4869656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D3F0C1-4CF9-4BF0-82E9-1CEBC7D6B309}">
      <dsp:nvSpPr>
        <dsp:cNvPr id="0" name=""/>
        <dsp:cNvSpPr/>
      </dsp:nvSpPr>
      <dsp:spPr>
        <a:xfrm>
          <a:off x="0" y="1458952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matplotlib.pyplot as plt</a:t>
          </a:r>
        </a:p>
      </dsp:txBody>
      <dsp:txXfrm>
        <a:off x="0" y="1458952"/>
        <a:ext cx="4869656" cy="729164"/>
      </dsp:txXfrm>
    </dsp:sp>
    <dsp:sp modelId="{33DD2369-E91D-44A2-959C-986AC83771E6}">
      <dsp:nvSpPr>
        <dsp:cNvPr id="0" name=""/>
        <dsp:cNvSpPr/>
      </dsp:nvSpPr>
      <dsp:spPr>
        <a:xfrm>
          <a:off x="0" y="2188117"/>
          <a:ext cx="4869656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D3788F-F86F-414F-B210-0773B086737E}">
      <dsp:nvSpPr>
        <dsp:cNvPr id="0" name=""/>
        <dsp:cNvSpPr/>
      </dsp:nvSpPr>
      <dsp:spPr>
        <a:xfrm>
          <a:off x="0" y="2188117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 seaborn as sns</a:t>
          </a:r>
        </a:p>
      </dsp:txBody>
      <dsp:txXfrm>
        <a:off x="0" y="2188117"/>
        <a:ext cx="4869656" cy="729164"/>
      </dsp:txXfrm>
    </dsp:sp>
    <dsp:sp modelId="{0C344DDF-A357-4561-B8C3-88652DFB8EFD}">
      <dsp:nvSpPr>
        <dsp:cNvPr id="0" name=""/>
        <dsp:cNvSpPr/>
      </dsp:nvSpPr>
      <dsp:spPr>
        <a:xfrm>
          <a:off x="0" y="2917282"/>
          <a:ext cx="4869656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BB7EAE-36FF-4586-9EAA-39EDA0CDA620}">
      <dsp:nvSpPr>
        <dsp:cNvPr id="0" name=""/>
        <dsp:cNvSpPr/>
      </dsp:nvSpPr>
      <dsp:spPr>
        <a:xfrm>
          <a:off x="0" y="2917282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Purpose:</a:t>
          </a:r>
        </a:p>
      </dsp:txBody>
      <dsp:txXfrm>
        <a:off x="0" y="2917282"/>
        <a:ext cx="4869656" cy="729164"/>
      </dsp:txXfrm>
    </dsp:sp>
    <dsp:sp modelId="{4C7D87F5-8A8E-4C5D-A52E-AD1E723B122B}">
      <dsp:nvSpPr>
        <dsp:cNvPr id="0" name=""/>
        <dsp:cNvSpPr/>
      </dsp:nvSpPr>
      <dsp:spPr>
        <a:xfrm>
          <a:off x="0" y="3646447"/>
          <a:ext cx="4869656" cy="0"/>
        </a:xfrm>
        <a:prstGeom prst="line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accent2">
              <a:hueOff val="-2994968"/>
              <a:satOff val="20602"/>
              <a:lumOff val="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689C25-366C-4AB2-BCAE-7098EC06DB06}">
      <dsp:nvSpPr>
        <dsp:cNvPr id="0" name=""/>
        <dsp:cNvSpPr/>
      </dsp:nvSpPr>
      <dsp:spPr>
        <a:xfrm>
          <a:off x="0" y="3646447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numpy, pandas → data handling</a:t>
          </a:r>
        </a:p>
      </dsp:txBody>
      <dsp:txXfrm>
        <a:off x="0" y="3646447"/>
        <a:ext cx="4869656" cy="729164"/>
      </dsp:txXfrm>
    </dsp:sp>
    <dsp:sp modelId="{1A227B94-240C-413F-8DD5-FBEF467B4301}">
      <dsp:nvSpPr>
        <dsp:cNvPr id="0" name=""/>
        <dsp:cNvSpPr/>
      </dsp:nvSpPr>
      <dsp:spPr>
        <a:xfrm>
          <a:off x="0" y="4375611"/>
          <a:ext cx="4869656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9CC4B-5AEF-4124-A764-2303CE52DBA2}">
      <dsp:nvSpPr>
        <dsp:cNvPr id="0" name=""/>
        <dsp:cNvSpPr/>
      </dsp:nvSpPr>
      <dsp:spPr>
        <a:xfrm>
          <a:off x="0" y="4375611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matplotlib, seaborn → visualization</a:t>
          </a:r>
        </a:p>
      </dsp:txBody>
      <dsp:txXfrm>
        <a:off x="0" y="4375611"/>
        <a:ext cx="4869656" cy="7291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4F31B-E019-4ED0-B2BF-6EE4453E1F65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9EE753-B4C9-4CA4-8C52-B2F484CC0D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5376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9EE753-B4C9-4CA4-8C52-B2F484CC0D4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96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969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18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955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184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540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3436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325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214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22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64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477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886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3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9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804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1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75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642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56C6FB-1614-3D6D-AC05-D442E5A0EA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9282" r="15718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0" y="1380068"/>
            <a:ext cx="6430967" cy="2616199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66"/>
                </a:solidFill>
              </a:defRPr>
            </a:pPr>
            <a:r>
              <a:t>Telecom Customer Churn Project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A3EF779-83DD-4EB0-9F4C-7304381A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772C8C0C-10E0-4305-95B6-F0A11F0AD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rgbClr val="30ACEC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ED6F480D-2F2A-4E97-B196-39B35C4BF8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65ACA5CB-4926-4AA1-8B0D-0A8C294D3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ysClr val="windowText" lastClr="000000">
                <a:lumMod val="85000"/>
                <a:lumOff val="1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1FC1EC6E-AED1-4539-B157-05226499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30ACEC">
                <a:lumMod val="5000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1">
              <a:extLst>
                <a:ext uri="{FF2B5EF4-FFF2-40B4-BE49-F238E27FC236}">
                  <a16:creationId xmlns:a16="http://schemas.microsoft.com/office/drawing/2014/main" id="{F5C22045-92BD-4CA1-A655-5ADD00283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ACEC">
                <a:lumMod val="75000"/>
              </a:srgb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2">
              <a:extLst>
                <a:ext uri="{FF2B5EF4-FFF2-40B4-BE49-F238E27FC236}">
                  <a16:creationId xmlns:a16="http://schemas.microsoft.com/office/drawing/2014/main" id="{F130A56D-449A-4985-94CD-B749D51FF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ysClr val="windowText" lastClr="000000">
                <a:lumMod val="75000"/>
                <a:lumOff val="25000"/>
              </a:sys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Mistakes &amp; Corrections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US" sz="1700"/>
              <a:t>• Wrong: telecom.count().duplicated()</a:t>
            </a:r>
          </a:p>
          <a:p>
            <a:r>
              <a:rPr lang="en-US" sz="1700"/>
              <a:t>• Correct: telecom.duplicated().sum()</a:t>
            </a:r>
          </a:p>
          <a:p>
            <a:endParaRPr lang="en-US" sz="1700"/>
          </a:p>
          <a:p>
            <a:r>
              <a:rPr lang="en-US" sz="1700"/>
              <a:t>• Wrong: .reset_index() for viewing data</a:t>
            </a:r>
          </a:p>
          <a:p>
            <a:r>
              <a:rPr lang="en-US" sz="1700"/>
              <a:t>• Correct: .value_counts()</a:t>
            </a:r>
          </a:p>
          <a:p>
            <a:endParaRPr lang="en-US" sz="1700"/>
          </a:p>
          <a:p>
            <a:r>
              <a:rPr lang="en-US" sz="1700"/>
              <a:t>• No visualization included yet — should add plots for better understanding.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Key Findings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US" sz="1700"/>
              <a:t>• Total customers: 7043</a:t>
            </a:r>
          </a:p>
          <a:p>
            <a:r>
              <a:rPr lang="en-US" sz="1700"/>
              <a:t>• Female: 3488</a:t>
            </a:r>
          </a:p>
          <a:p>
            <a:r>
              <a:rPr lang="en-US" sz="1700"/>
              <a:t>• Male: 3555</a:t>
            </a:r>
          </a:p>
          <a:p>
            <a:r>
              <a:rPr lang="en-US" sz="1700"/>
              <a:t>• Without Partner: 3641</a:t>
            </a:r>
          </a:p>
          <a:p>
            <a:r>
              <a:rPr lang="en-US" sz="1700"/>
              <a:t>• Senior Citizens: 1142</a:t>
            </a:r>
          </a:p>
          <a:p>
            <a:r>
              <a:rPr lang="en-US" sz="1700"/>
              <a:t>• Dependents: Yes 2110 / No 4933</a:t>
            </a:r>
          </a:p>
          <a:p>
            <a:r>
              <a:rPr lang="en-US" sz="1700"/>
              <a:t>• Missing: 0</a:t>
            </a:r>
          </a:p>
          <a:p>
            <a:r>
              <a:rPr lang="en-US" sz="1700"/>
              <a:t>• Duplicates: 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600">
                <a:solidFill>
                  <a:srgbClr val="FFFFFF"/>
                </a:solidFill>
              </a:rPr>
              <a:t>Visualization Examples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• Gender Distribution → sns.countplot(telecom['gender'])</a:t>
            </a:r>
          </a:p>
          <a:p>
            <a:r>
              <a:rPr lang="en-IN" sz="1700"/>
              <a:t>• Dependents Split → plt.bar()</a:t>
            </a:r>
          </a:p>
          <a:p>
            <a:r>
              <a:rPr lang="en-IN" sz="1700"/>
              <a:t>• Senior Citizen Ratio → pie chart</a:t>
            </a:r>
          </a:p>
          <a:p>
            <a:endParaRPr lang="en-IN" sz="1700"/>
          </a:p>
          <a:p>
            <a:r>
              <a:rPr lang="en-IN" sz="1700"/>
              <a:t>💡 Graphs show clear demographic trends in telecom customer base.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Future Work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1️⃣ Visualize churn rates by gender, partner, dependents.</a:t>
            </a:r>
          </a:p>
          <a:p>
            <a:r>
              <a:rPr lang="en-IN" sz="1700"/>
              <a:t>2️⃣ Handle categorical encoding for modeling.</a:t>
            </a:r>
          </a:p>
          <a:p>
            <a:r>
              <a:rPr lang="en-IN" sz="1700"/>
              <a:t>3️⃣ Build churn prediction model (e.g., Logistic Regression).</a:t>
            </a:r>
          </a:p>
          <a:p>
            <a:r>
              <a:rPr lang="en-IN" sz="1700"/>
              <a:t>4️⃣ Create dashboards for insights.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Conclusion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US" sz="1700"/>
              <a:t>✔ Cleaned and validated telecom dataset.</a:t>
            </a:r>
          </a:p>
          <a:p>
            <a:r>
              <a:rPr lang="en-US" sz="1700"/>
              <a:t>✔ Checked missing and duplicate values.</a:t>
            </a:r>
          </a:p>
          <a:p>
            <a:r>
              <a:rPr lang="en-US" sz="1700"/>
              <a:t>✔ Identified key demographics.</a:t>
            </a:r>
          </a:p>
          <a:p>
            <a:r>
              <a:rPr lang="en-US" sz="1700"/>
              <a:t>✔ Corrected data exploration mistakes.</a:t>
            </a:r>
          </a:p>
          <a:p>
            <a:endParaRPr lang="en-US" sz="1700"/>
          </a:p>
          <a:p>
            <a:r>
              <a:rPr lang="en-US" sz="1700"/>
              <a:t>✅ Strong foundation for further churn prediction analysis.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Repository Structure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📁 Telecom-Churn-Project/</a:t>
            </a:r>
          </a:p>
          <a:p>
            <a:r>
              <a:rPr lang="en-IN" sz="1700"/>
              <a:t>│</a:t>
            </a:r>
          </a:p>
          <a:p>
            <a:r>
              <a:rPr lang="en-IN" sz="1700"/>
              <a:t>├── Telecom Project.ipynb</a:t>
            </a:r>
          </a:p>
          <a:p>
            <a:r>
              <a:rPr lang="en-IN" sz="1700"/>
              <a:t>├── Telco-Customer-Churn.csv</a:t>
            </a:r>
          </a:p>
          <a:p>
            <a:r>
              <a:rPr lang="en-IN" sz="1700"/>
              <a:t>├── README.md</a:t>
            </a:r>
          </a:p>
          <a:p>
            <a:r>
              <a:rPr lang="en-IN" sz="1700"/>
              <a:t>├── images/</a:t>
            </a:r>
          </a:p>
          <a:p>
            <a:r>
              <a:rPr lang="en-IN" sz="1700"/>
              <a:t>└── models/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DFAAE7-061D-4086-99EC-872CB3050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0838" y="685800"/>
            <a:ext cx="5736430" cy="1752599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66"/>
                </a:solidFill>
              </a:defRPr>
            </a:pPr>
            <a:r>
              <a:rPr lang="en-IN"/>
              <a:t>Thank You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70099-A243-48DD-9EAE-36F4AC09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554794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4" name="Freeform 6">
            <a:extLst>
              <a:ext uri="{FF2B5EF4-FFF2-40B4-BE49-F238E27FC236}">
                <a16:creationId xmlns:a16="http://schemas.microsoft.com/office/drawing/2014/main" id="{45E4A74B-6514-424A-ADFA-C232FA6B9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424" y="1"/>
            <a:ext cx="644163" cy="2780957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5" name="Freeform 7">
            <a:extLst>
              <a:ext uri="{FF2B5EF4-FFF2-40B4-BE49-F238E27FC236}">
                <a16:creationId xmlns:a16="http://schemas.microsoft.com/office/drawing/2014/main" id="{F61C5C86-C785-4B92-9F2D-133B8B8C2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068" y="1"/>
            <a:ext cx="626857" cy="2671495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6" name="Freeform 12">
            <a:extLst>
              <a:ext uri="{FF2B5EF4-FFF2-40B4-BE49-F238E27FC236}">
                <a16:creationId xmlns:a16="http://schemas.microsoft.com/office/drawing/2014/main" id="{954D0BF9-002C-4D3A-A222-C166094A5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068" y="2585830"/>
            <a:ext cx="1631559" cy="4272171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7" name="Freeform 13">
            <a:extLst>
              <a:ext uri="{FF2B5EF4-FFF2-40B4-BE49-F238E27FC236}">
                <a16:creationId xmlns:a16="http://schemas.microsoft.com/office/drawing/2014/main" id="{6080EB6E-D69F-43B1-91EC-75C303342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4308" y="2695292"/>
            <a:ext cx="2018057" cy="4162709"/>
          </a:xfrm>
          <a:custGeom>
            <a:avLst/>
            <a:gdLst/>
            <a:ahLst/>
            <a:cxnLst/>
            <a:rect l="0" t="0" r="r" b="b"/>
            <a:pathLst>
              <a:path w="2099" h="2624">
                <a:moveTo>
                  <a:pt x="2099" y="2624"/>
                </a:moveTo>
                <a:lnTo>
                  <a:pt x="0" y="0"/>
                </a:lnTo>
                <a:lnTo>
                  <a:pt x="2021" y="2624"/>
                </a:lnTo>
                <a:lnTo>
                  <a:pt x="2099" y="2624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1BA816A-EE68-4A96-BA05-73303B2F4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371424" y="2690532"/>
            <a:ext cx="2178240" cy="4167469"/>
          </a:xfrm>
          <a:custGeom>
            <a:avLst/>
            <a:gdLst>
              <a:gd name="connsiteX0" fmla="*/ 0 w 2904320"/>
              <a:gd name="connsiteY0" fmla="*/ 0 h 4167469"/>
              <a:gd name="connsiteX1" fmla="*/ 288431 w 2904320"/>
              <a:gd name="connsiteY1" fmla="*/ 90425 h 4167469"/>
              <a:gd name="connsiteX2" fmla="*/ 2904320 w 2904320"/>
              <a:gd name="connsiteY2" fmla="*/ 3220465 h 4167469"/>
              <a:gd name="connsiteX3" fmla="*/ 2904320 w 2904320"/>
              <a:gd name="connsiteY3" fmla="*/ 4167469 h 4167469"/>
              <a:gd name="connsiteX4" fmla="*/ 2694589 w 2904320"/>
              <a:gd name="connsiteY4" fmla="*/ 4167469 h 4167469"/>
              <a:gd name="connsiteX5" fmla="*/ 3846 w 2904320"/>
              <a:gd name="connsiteY5" fmla="*/ 4759 h 4167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904320" h="4167469">
                <a:moveTo>
                  <a:pt x="0" y="0"/>
                </a:moveTo>
                <a:lnTo>
                  <a:pt x="288431" y="90425"/>
                </a:lnTo>
                <a:lnTo>
                  <a:pt x="2904320" y="3220465"/>
                </a:lnTo>
                <a:lnTo>
                  <a:pt x="2904320" y="4167469"/>
                </a:lnTo>
                <a:lnTo>
                  <a:pt x="2694589" y="4167469"/>
                </a:lnTo>
                <a:lnTo>
                  <a:pt x="3846" y="4759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22" name="Freeform 15">
            <a:extLst>
              <a:ext uri="{FF2B5EF4-FFF2-40B4-BE49-F238E27FC236}">
                <a16:creationId xmlns:a16="http://schemas.microsoft.com/office/drawing/2014/main" id="{22A94CDB-5D63-4C75-9CB6-6C18CDF37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06068" y="2581071"/>
            <a:ext cx="2170926" cy="4276930"/>
          </a:xfrm>
          <a:custGeom>
            <a:avLst/>
            <a:gdLst/>
            <a:ahLst/>
            <a:cxnLst/>
            <a:rect l="0" t="0" r="r" b="b"/>
            <a:pathLst>
              <a:path w="2258" h="2696">
                <a:moveTo>
                  <a:pt x="2258" y="2696"/>
                </a:moveTo>
                <a:lnTo>
                  <a:pt x="264" y="111"/>
                </a:lnTo>
                <a:lnTo>
                  <a:pt x="228" y="60"/>
                </a:lnTo>
                <a:lnTo>
                  <a:pt x="225" y="57"/>
                </a:lnTo>
                <a:lnTo>
                  <a:pt x="0" y="0"/>
                </a:lnTo>
                <a:lnTo>
                  <a:pt x="0" y="3"/>
                </a:lnTo>
                <a:lnTo>
                  <a:pt x="1697" y="2696"/>
                </a:lnTo>
                <a:lnTo>
                  <a:pt x="2258" y="2696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0838" y="2666999"/>
            <a:ext cx="5736429" cy="3124201"/>
          </a:xfrm>
        </p:spPr>
        <p:txBody>
          <a:bodyPr anchor="t"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US" sz="1700" dirty="0"/>
              <a:t>Project by Chirag Jangid</a:t>
            </a:r>
          </a:p>
          <a:p>
            <a:pPr marL="0" indent="0">
              <a:buNone/>
            </a:pPr>
            <a:endParaRPr lang="en-US" sz="1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66"/>
                </a:solidFill>
              </a:defRPr>
            </a:pPr>
            <a:r>
              <a:rPr lang="en-IN" sz="3400">
                <a:solidFill>
                  <a:srgbClr val="FFFFFF"/>
                </a:solidFill>
              </a:rPr>
              <a:t>Project Overview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8D50651-B4BD-E7C3-C65C-BA8DE34E3C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047147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66"/>
                </a:solidFill>
              </a:defRPr>
            </a:pPr>
            <a:r>
              <a:rPr lang="en-IN" sz="3100">
                <a:solidFill>
                  <a:srgbClr val="FFFFFF"/>
                </a:solidFill>
              </a:rPr>
              <a:t>Objectives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EBDE9C-EBBD-22E8-4CB8-269AE9230D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0498509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66"/>
                </a:solidFill>
              </a:defRPr>
            </a:pPr>
            <a:r>
              <a:rPr lang="en-IN" sz="3400">
                <a:solidFill>
                  <a:srgbClr val="FFFFFF"/>
                </a:solidFill>
              </a:rPr>
              <a:t>Importing Libraries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C6C36F-41F1-B8A2-2FE3-5374927F1E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7532828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Loading the Dataset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telecom = pd.read_csv('Telco-Customer-Churn.csv')</a:t>
            </a:r>
          </a:p>
          <a:p>
            <a:endParaRPr lang="en-IN" sz="1700"/>
          </a:p>
          <a:p>
            <a:r>
              <a:rPr lang="en-IN" sz="1700"/>
              <a:t>✓ Loaded dataset into a pandas DataFrame for analysis.</a:t>
            </a:r>
          </a:p>
          <a:p>
            <a:r>
              <a:rPr lang="en-IN" sz="1700"/>
              <a:t>✓ Verified data structure using shape, info, and describe.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Basic Exploration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• telecom.head() → View first 5 rows</a:t>
            </a:r>
          </a:p>
          <a:p>
            <a:r>
              <a:rPr lang="en-IN" sz="1700"/>
              <a:t>• telecom.tail() → View last 5 rows</a:t>
            </a:r>
          </a:p>
          <a:p>
            <a:r>
              <a:rPr lang="en-IN" sz="1700"/>
              <a:t>• telecom.info(), telecom.describe() → Data types and summary stats</a:t>
            </a:r>
          </a:p>
          <a:p>
            <a:endParaRPr lang="en-IN" sz="1700"/>
          </a:p>
          <a:p>
            <a:r>
              <a:rPr lang="en-IN" sz="1700"/>
              <a:t>✅ Proper early data checks.</a:t>
            </a:r>
          </a:p>
          <a:p>
            <a:r>
              <a:rPr lang="en-IN" sz="1700"/>
              <a:t>⚠️ Could add telecom.nunique() for unique counts.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Column-Wise Details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• Used telecom['gender'].reset_index() etc.</a:t>
            </a:r>
          </a:p>
          <a:p>
            <a:r>
              <a:rPr lang="en-IN" sz="1700"/>
              <a:t>⚠️ Inefficient method.</a:t>
            </a:r>
          </a:p>
          <a:p>
            <a:endParaRPr lang="en-IN" sz="1700"/>
          </a:p>
          <a:p>
            <a:r>
              <a:rPr lang="en-IN" sz="1700"/>
              <a:t>✅ Better alternative:</a:t>
            </a:r>
          </a:p>
          <a:p>
            <a:r>
              <a:rPr lang="en-IN" sz="1700"/>
              <a:t>telecom['gender'].value_counts()</a:t>
            </a:r>
          </a:p>
          <a:p>
            <a:r>
              <a:rPr lang="en-IN" sz="1700"/>
              <a:t>→ Easier and cleaner categorical analysis.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Filtering Examples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US" sz="1700"/>
              <a:t>• telecom.loc[telecom['Partner'] == 'No'] → 3641 without partner</a:t>
            </a:r>
          </a:p>
          <a:p>
            <a:r>
              <a:rPr lang="en-US" sz="1700"/>
              <a:t>• Gender: 3488 Female, 3555 Male</a:t>
            </a:r>
          </a:p>
          <a:p>
            <a:r>
              <a:rPr lang="en-US" sz="1700"/>
              <a:t>• Senior Citizen (60+): 1142</a:t>
            </a:r>
          </a:p>
          <a:p>
            <a:r>
              <a:rPr lang="en-US" sz="1700"/>
              <a:t>• Dependents: Yes 2110 / No 4933</a:t>
            </a:r>
          </a:p>
          <a:p>
            <a:endParaRPr lang="en-US" sz="1700"/>
          </a:p>
          <a:p>
            <a:r>
              <a:rPr lang="en-US" sz="1700"/>
              <a:t>✅ Effective use of conditions.</a:t>
            </a:r>
          </a:p>
          <a:p>
            <a:r>
              <a:rPr lang="en-US" sz="1700"/>
              <a:t>⚠️ Could simplify using value_counts().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84" y="685801"/>
            <a:ext cx="2057400" cy="5105400"/>
          </a:xfrm>
        </p:spPr>
        <p:txBody>
          <a:bodyPr>
            <a:normAutofit/>
          </a:bodyPr>
          <a:lstStyle/>
          <a:p>
            <a:pPr algn="l">
              <a:defRPr>
                <a:solidFill>
                  <a:srgbClr val="006666"/>
                </a:solidFill>
              </a:defRPr>
            </a:pPr>
            <a:r>
              <a:rPr lang="en-IN" sz="2800">
                <a:solidFill>
                  <a:srgbClr val="FFFFFF"/>
                </a:solidFill>
              </a:rPr>
              <a:t>Missing &amp; Duplicate Data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7829" y="685801"/>
            <a:ext cx="4789439" cy="5105400"/>
          </a:xfrm>
        </p:spPr>
        <p:txBody>
          <a:bodyPr>
            <a:normAutofit/>
          </a:bodyPr>
          <a:lstStyle/>
          <a:p>
            <a:pPr>
              <a:defRPr sz="1800">
                <a:solidFill>
                  <a:srgbClr val="282828"/>
                </a:solidFill>
              </a:defRPr>
            </a:pPr>
            <a:r>
              <a:rPr lang="en-IN" sz="1700"/>
              <a:t>• telecom.isnull().sum() → No missing values ✅</a:t>
            </a:r>
          </a:p>
          <a:p>
            <a:r>
              <a:rPr lang="en-IN" sz="1700"/>
              <a:t>• telecom.count().duplicated() ❌ Wrong</a:t>
            </a:r>
          </a:p>
          <a:p>
            <a:r>
              <a:rPr lang="en-IN" sz="1700"/>
              <a:t>✅ Correct: telecom.duplicated().sum()</a:t>
            </a:r>
          </a:p>
          <a:p>
            <a:r>
              <a:rPr lang="en-IN" sz="1700"/>
              <a:t>→ Checks for duplicate rows correctly.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</TotalTime>
  <Words>595</Words>
  <Application>Microsoft Office PowerPoint</Application>
  <PresentationFormat>On-screen Show (4:3)</PresentationFormat>
  <Paragraphs>98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Arial</vt:lpstr>
      <vt:lpstr>Century Gothic</vt:lpstr>
      <vt:lpstr>Corbel</vt:lpstr>
      <vt:lpstr>Parallax</vt:lpstr>
      <vt:lpstr>Telecom Customer Churn Project</vt:lpstr>
      <vt:lpstr>Project Overview</vt:lpstr>
      <vt:lpstr>Objectives</vt:lpstr>
      <vt:lpstr>Importing Libraries</vt:lpstr>
      <vt:lpstr>Loading the Dataset</vt:lpstr>
      <vt:lpstr>Basic Exploration</vt:lpstr>
      <vt:lpstr>Column-Wise Details</vt:lpstr>
      <vt:lpstr>Filtering Examples</vt:lpstr>
      <vt:lpstr>Missing &amp; Duplicate Data</vt:lpstr>
      <vt:lpstr>Mistakes &amp; Corrections</vt:lpstr>
      <vt:lpstr>Key Findings</vt:lpstr>
      <vt:lpstr>Visualization Examples</vt:lpstr>
      <vt:lpstr>Future Work</vt:lpstr>
      <vt:lpstr>Conclusion</vt:lpstr>
      <vt:lpstr>Repository Structure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QSK1184</cp:lastModifiedBy>
  <cp:revision>3</cp:revision>
  <dcterms:created xsi:type="dcterms:W3CDTF">2013-01-27T09:14:16Z</dcterms:created>
  <dcterms:modified xsi:type="dcterms:W3CDTF">2025-10-07T08:45:04Z</dcterms:modified>
  <cp:category/>
</cp:coreProperties>
</file>