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notesMasterIdLst>
    <p:notesMasterId r:id="rId2"/>
  </p:notesMasterIdLst>
  <p:sldIdLst>
    <p:sldId id="256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1" r:id="rId11"/>
    <p:sldId id="267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8134"/>
    <p:restoredTop sz="90000"/>
  </p:normalViewPr>
  <p:slideViewPr>
    <p:cSldViewPr snapToGrid="0" snapToObjects="1">
      <p:cViewPr>
        <p:scale>
          <a:sx n="80" d="100"/>
          <a:sy n="8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d1d1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1681132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ko-KR" altLang="en-US" sz="4700" b="1"/>
              <a:t>인공지능 과제</a:t>
            </a:r>
            <a:br>
              <a:rPr lang="ko-KR" altLang="en-US" b="1"/>
            </a:br>
            <a:r>
              <a:rPr lang="en-US" altLang="ko-KR" sz="3700" b="1"/>
              <a:t>-</a:t>
            </a:r>
            <a:r>
              <a:rPr lang="ko-KR" altLang="en-US" sz="3700" b="1"/>
              <a:t> </a:t>
            </a:r>
            <a:r>
              <a:rPr lang="en-US" altLang="ko-KR" sz="3700" b="1"/>
              <a:t>Linear regression -</a:t>
            </a:r>
            <a:endParaRPr lang="en-US" altLang="ko-KR" sz="3700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900">
                <a:solidFill>
                  <a:schemeClr val="tx1"/>
                </a:solidFill>
              </a:rPr>
              <a:t>컴퓨터 정보통신 공학과 </a:t>
            </a:r>
            <a:r>
              <a:rPr lang="en-US" altLang="ko-KR" sz="2900">
                <a:solidFill>
                  <a:schemeClr val="tx1"/>
                </a:solidFill>
              </a:rPr>
              <a:t>214683</a:t>
            </a:r>
            <a:endParaRPr lang="en-US" altLang="ko-KR" sz="29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900">
                <a:solidFill>
                  <a:schemeClr val="tx1"/>
                </a:solidFill>
              </a:rPr>
              <a:t>장인환</a:t>
            </a:r>
            <a:endParaRPr lang="ko-KR" altLang="en-US" sz="2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156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85131" y="668364"/>
            <a:ext cx="244809" cy="3584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207535" y="1181576"/>
            <a:ext cx="6275555" cy="923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500" b="1"/>
              <a:t>4.</a:t>
            </a:r>
            <a:r>
              <a:rPr lang="ko-KR" altLang="en-US" sz="5500" b="1"/>
              <a:t> 결과 및 성능</a:t>
            </a:r>
            <a:endParaRPr lang="ko-KR" altLang="en-US" sz="5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 및 성능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4042" y="1570038"/>
            <a:ext cx="1128048" cy="3616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예측값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042" y="1931670"/>
            <a:ext cx="5521826" cy="4619696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6248398" y="1570038"/>
            <a:ext cx="1463042" cy="3616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성능  평가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019103"/>
            <a:ext cx="5638797" cy="222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참고 자료</a:t>
            </a:r>
            <a:endParaRPr lang="ko-KR" altLang="en-US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https://www.kaggle.com/datasets/uom190346a/sleep-health-and-lifestyle-dataset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https://www.sleep.or.kr/html/?pmode=BBBS0019600010&amp;smode=view&amp;seq=918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4500" b="1"/>
              <a:t>목차</a:t>
            </a:r>
            <a:endParaRPr lang="ko-KR" altLang="en-US" sz="4500" b="1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19786" y="1600200"/>
            <a:ext cx="5662609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1.</a:t>
            </a:r>
            <a:r>
              <a:rPr lang="ko-KR" altLang="en-US" sz="3700"/>
              <a:t> 모델링 배경 및 목적</a:t>
            </a: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2.</a:t>
            </a:r>
            <a:r>
              <a:rPr lang="ko-KR" altLang="en-US" sz="3700"/>
              <a:t> 데이터 설명</a:t>
            </a:r>
            <a:endParaRPr lang="ko-KR" altLang="en-US" sz="3700"/>
          </a:p>
          <a:p>
            <a:pPr marL="0" indent="0">
              <a:buNone/>
              <a:defRPr/>
            </a:pP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3.</a:t>
            </a:r>
            <a:r>
              <a:rPr lang="ko-KR" altLang="en-US" sz="3700"/>
              <a:t> 모델링 과정</a:t>
            </a:r>
            <a:endParaRPr lang="ko-KR" altLang="en-US" sz="3700"/>
          </a:p>
          <a:p>
            <a:pPr marL="0" indent="0">
              <a:buNone/>
              <a:defRPr/>
            </a:pP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4.</a:t>
            </a:r>
            <a:r>
              <a:rPr lang="ko-KR" altLang="en-US" sz="3700"/>
              <a:t> 결과 및 성능</a:t>
            </a:r>
            <a:endParaRPr lang="ko-KR" altLang="en-US" sz="3700"/>
          </a:p>
        </p:txBody>
      </p:sp>
      <p:sp>
        <p:nvSpPr>
          <p:cNvPr id="4" name=""/>
          <p:cNvSpPr/>
          <p:nvPr/>
        </p:nvSpPr>
        <p:spPr>
          <a:xfrm>
            <a:off x="857250" y="1767681"/>
            <a:ext cx="4310063" cy="4190999"/>
          </a:xfrm>
          <a:prstGeom prst="rect">
            <a:avLst/>
          </a:prstGeom>
          <a:solidFill>
            <a:srgbClr val="dae7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0625" y="2166937"/>
            <a:ext cx="3643313" cy="36433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85131" y="668364"/>
            <a:ext cx="244809" cy="3584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"/>
          <p:cNvSpPr txBox="1"/>
          <p:nvPr/>
        </p:nvSpPr>
        <p:spPr>
          <a:xfrm>
            <a:off x="2278847" y="1181576"/>
            <a:ext cx="7204243" cy="9215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500" b="1"/>
              <a:t>1.</a:t>
            </a:r>
            <a:r>
              <a:rPr lang="ko-KR" altLang="en-US" sz="5500" b="1"/>
              <a:t> 모델링 배경 및 목적</a:t>
            </a:r>
            <a:endParaRPr lang="ko-KR" altLang="en-US" sz="5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모델링 배경 및 목적</a:t>
            </a:r>
            <a:endParaRPr lang="ko-KR" altLang="en-US" b="1"/>
          </a:p>
        </p:txBody>
      </p:sp>
      <p:sp>
        <p:nvSpPr>
          <p:cNvPr id="6" name=""/>
          <p:cNvSpPr txBox="1"/>
          <p:nvPr/>
        </p:nvSpPr>
        <p:spPr>
          <a:xfrm>
            <a:off x="389324" y="3429000"/>
            <a:ext cx="11193073" cy="2827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000"/>
              <a:t>최근들어 불면증의 초기증상이 보이게 되면서 잠에 대해 관심이 많아진 상태였습니다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이제 곧 시험기간이 다가오고 있는 만큼 스트레스를 받는상황을 줄이고자 데이터를 분석해보고자 합니다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수면시간과 스트레스간의 관계를 알아보고 최적의 수면시간을 찾아보고자 하였습니다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28944"/>
            <a:ext cx="5372850" cy="137179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49939" y="1333418"/>
            <a:ext cx="4556418" cy="1567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3085131" y="668364"/>
            <a:ext cx="244809" cy="3584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207535" y="1181576"/>
            <a:ext cx="6275555" cy="923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500" b="1"/>
              <a:t>2.</a:t>
            </a:r>
            <a:r>
              <a:rPr lang="ko-KR" altLang="en-US" sz="5500" b="1"/>
              <a:t> 데이터 설명</a:t>
            </a:r>
            <a:endParaRPr lang="ko-KR" altLang="en-US" sz="5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20831"/>
          </a:xfrm>
        </p:spPr>
        <p:txBody>
          <a:bodyPr/>
          <a:lstStyle/>
          <a:p>
            <a:pPr>
              <a:defRPr/>
            </a:pPr>
            <a:r>
              <a:rPr lang="ko-KR" altLang="en-US" b="1"/>
              <a:t>데이터 설명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21250"/>
            <a:ext cx="4548785" cy="396560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5514694" y="1264100"/>
            <a:ext cx="4930421" cy="13628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100"/>
              <a:t>374</a:t>
            </a:r>
            <a:r>
              <a:rPr lang="ko-KR" altLang="en-US" sz="2100"/>
              <a:t>개의 데이터셋</a:t>
            </a:r>
            <a:endParaRPr lang="ko-KR" altLang="en-US" sz="2100"/>
          </a:p>
          <a:p>
            <a:pPr>
              <a:defRPr/>
            </a:pPr>
            <a:r>
              <a:rPr lang="en-US" altLang="ko-KR" sz="2100"/>
              <a:t>11</a:t>
            </a:r>
            <a:r>
              <a:rPr lang="ko-KR" altLang="en-US" sz="2100"/>
              <a:t>개의 독립변수</a:t>
            </a:r>
            <a:r>
              <a:rPr lang="en-US" altLang="ko-KR" sz="2100"/>
              <a:t>,</a:t>
            </a:r>
            <a:r>
              <a:rPr lang="ko-KR" altLang="en-US" sz="2100"/>
              <a:t> </a:t>
            </a:r>
            <a:r>
              <a:rPr lang="en-US" altLang="ko-KR" sz="2100"/>
              <a:t>1</a:t>
            </a:r>
            <a:r>
              <a:rPr lang="ko-KR" altLang="en-US" sz="2100"/>
              <a:t>개의 종속변수가 존재</a:t>
            </a:r>
            <a:endParaRPr lang="ko-KR" altLang="en-US" sz="2100"/>
          </a:p>
          <a:p>
            <a:pPr>
              <a:defRPr/>
            </a:pPr>
            <a:r>
              <a:rPr lang="ko-KR" altLang="en-US" sz="2100"/>
              <a:t>종속변수 </a:t>
            </a:r>
            <a:r>
              <a:rPr lang="en-US" altLang="ko-KR" sz="2100"/>
              <a:t>:</a:t>
            </a:r>
            <a:r>
              <a:rPr lang="ko-KR" altLang="en-US" sz="2100"/>
              <a:t> </a:t>
            </a:r>
            <a:r>
              <a:rPr lang="en-US" altLang="ko-KR" sz="2100"/>
              <a:t>Quality of Sleep(</a:t>
            </a:r>
            <a:r>
              <a:rPr lang="ko-KR" altLang="en-US" sz="2100"/>
              <a:t>수면의 질</a:t>
            </a:r>
            <a:r>
              <a:rPr lang="en-US" altLang="ko-KR" sz="2100"/>
              <a:t>)</a:t>
            </a:r>
            <a:endParaRPr lang="en-US" altLang="ko-KR" sz="2100"/>
          </a:p>
          <a:p>
            <a:pPr>
              <a:defRPr/>
            </a:pPr>
            <a:endParaRPr lang="en-US" altLang="ko-KR" sz="2100"/>
          </a:p>
        </p:txBody>
      </p:sp>
      <p:sp>
        <p:nvSpPr>
          <p:cNvPr id="7" name=""/>
          <p:cNvSpPr txBox="1"/>
          <p:nvPr/>
        </p:nvSpPr>
        <p:spPr>
          <a:xfrm>
            <a:off x="5514694" y="2626995"/>
            <a:ext cx="3815996" cy="338137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Gender: 성별​</a:t>
            </a:r>
            <a:endParaRPr lang="en-US" altLang="ko-KR"/>
          </a:p>
          <a:p>
            <a:pPr>
              <a:defRPr/>
            </a:pPr>
            <a:r>
              <a:rPr lang="en-US" altLang="ko-KR"/>
              <a:t>Age: 나이​</a:t>
            </a:r>
            <a:endParaRPr lang="en-US" altLang="ko-KR"/>
          </a:p>
          <a:p>
            <a:pPr>
              <a:defRPr/>
            </a:pPr>
            <a:r>
              <a:rPr lang="en-US" altLang="ko-KR"/>
              <a:t>Occupation: 직업​</a:t>
            </a:r>
            <a:endParaRPr lang="en-US" altLang="ko-KR"/>
          </a:p>
          <a:p>
            <a:pPr>
              <a:defRPr/>
            </a:pPr>
            <a:r>
              <a:rPr lang="en-US" altLang="ko-KR"/>
              <a:t>Sleep Duration: 하루 평균 수면 시간​</a:t>
            </a:r>
            <a:endParaRPr lang="en-US" altLang="ko-KR"/>
          </a:p>
          <a:p>
            <a:pPr>
              <a:defRPr/>
            </a:pPr>
            <a:r>
              <a:rPr lang="en-US" altLang="ko-KR"/>
              <a:t>Quality of Sleep: 수면의 질​</a:t>
            </a:r>
            <a:endParaRPr lang="en-US" altLang="ko-KR"/>
          </a:p>
          <a:p>
            <a:pPr>
              <a:defRPr/>
            </a:pPr>
            <a:r>
              <a:rPr lang="en-US" altLang="ko-KR"/>
              <a:t>Physical Activity Level: 신체 활동 수준​</a:t>
            </a:r>
            <a:endParaRPr lang="en-US" altLang="ko-KR"/>
          </a:p>
          <a:p>
            <a:pPr>
              <a:defRPr/>
            </a:pPr>
            <a:r>
              <a:rPr lang="en-US" altLang="ko-KR"/>
              <a:t>Stress Level: 스트레스 수준​</a:t>
            </a:r>
            <a:endParaRPr lang="en-US" altLang="ko-KR"/>
          </a:p>
          <a:p>
            <a:pPr>
              <a:defRPr/>
            </a:pPr>
            <a:r>
              <a:rPr lang="en-US" altLang="ko-KR"/>
              <a:t>BMI Category: 체질량지수(BMI) 범주​</a:t>
            </a:r>
            <a:endParaRPr lang="en-US" altLang="ko-KR"/>
          </a:p>
          <a:p>
            <a:pPr>
              <a:defRPr/>
            </a:pPr>
            <a:r>
              <a:rPr lang="en-US" altLang="ko-KR"/>
              <a:t>Blood Pressure: 혈압​</a:t>
            </a:r>
            <a:endParaRPr lang="en-US" altLang="ko-KR"/>
          </a:p>
          <a:p>
            <a:pPr>
              <a:defRPr/>
            </a:pPr>
            <a:r>
              <a:rPr lang="en-US" altLang="ko-KR"/>
              <a:t>Heart Rate: 심박수​</a:t>
            </a:r>
            <a:endParaRPr lang="en-US" altLang="ko-KR"/>
          </a:p>
          <a:p>
            <a:pPr>
              <a:defRPr/>
            </a:pPr>
            <a:r>
              <a:rPr lang="en-US" altLang="ko-KR"/>
              <a:t>Daily Steps: 일일 걸음 수​</a:t>
            </a:r>
            <a:endParaRPr lang="en-US" altLang="ko-KR"/>
          </a:p>
          <a:p>
            <a:pPr>
              <a:defRPr/>
            </a:pPr>
            <a:r>
              <a:rPr lang="en-US" altLang="ko-KR"/>
              <a:t>Sleep Disorder: 수면 장애 여부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rcRect b="156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085131" y="668364"/>
            <a:ext cx="244809" cy="3584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3207535" y="1181576"/>
            <a:ext cx="6275555" cy="923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5500" b="1"/>
              <a:t>3.</a:t>
            </a:r>
            <a:r>
              <a:rPr lang="ko-KR" altLang="en-US" sz="5500" b="1"/>
              <a:t> 모델링 과정</a:t>
            </a:r>
            <a:endParaRPr lang="ko-KR" altLang="en-US" sz="5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/>
              <a:t>모델링 과정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788795"/>
            <a:ext cx="7698390" cy="2863958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599" y="1417638"/>
            <a:ext cx="3943331" cy="37115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</a:t>
            </a:r>
            <a:r>
              <a:rPr lang="en-US" altLang="ko-KR" sz="1900"/>
              <a:t>CSV</a:t>
            </a:r>
            <a:r>
              <a:rPr lang="ko-KR" altLang="en-US" sz="1900"/>
              <a:t> 파일을 통해 데이터 불러오기</a:t>
            </a:r>
            <a:endParaRPr lang="ko-KR" altLang="en-US" sz="1900"/>
          </a:p>
        </p:txBody>
      </p:sp>
      <p:sp>
        <p:nvSpPr>
          <p:cNvPr id="8" name=""/>
          <p:cNvSpPr txBox="1"/>
          <p:nvPr/>
        </p:nvSpPr>
        <p:spPr>
          <a:xfrm>
            <a:off x="2213349" y="4845476"/>
            <a:ext cx="2151849" cy="36706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데이터 분리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3349" y="5212540"/>
            <a:ext cx="9854826" cy="15406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/>
          <p:nvPr/>
        </p:nvSpPr>
        <p:spPr>
          <a:xfrm>
            <a:off x="761999" y="4270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모델링 과정</a:t>
            </a:r>
            <a:endParaRPr xmlns:mc="http://schemas.openxmlformats.org/markup-compatibility/2006" xmlns:hp="http://schemas.haansoft.com/office/presentation/8.0" kumimoji="0" lang="ko-KR" altLang="en-US" sz="44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609598" y="1417638"/>
            <a:ext cx="2491742" cy="371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데이터 차원 맞추기</a:t>
            </a:r>
            <a:endParaRPr lang="ko-KR" altLang="en-US" sz="19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1788795"/>
            <a:ext cx="4044031" cy="1191265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761998" y="3429000"/>
            <a:ext cx="2244092" cy="3711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900"/>
              <a:t>4.</a:t>
            </a:r>
            <a:r>
              <a:rPr lang="ko-KR" altLang="en-US" sz="1900"/>
              <a:t> 모델 선택및 학습</a:t>
            </a:r>
            <a:endParaRPr lang="ko-KR" altLang="en-US" sz="19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967" y="3800156"/>
            <a:ext cx="7017820" cy="2305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155</ep:Words>
  <ep:PresentationFormat>화면 슬라이드 쇼(4:3)</ep:PresentationFormat>
  <ep:Paragraphs>45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인공지능 과제 - Linear regression -</vt:lpstr>
      <vt:lpstr>목차</vt:lpstr>
      <vt:lpstr>슬라이드 3</vt:lpstr>
      <vt:lpstr>모델링 배경 및 목적</vt:lpstr>
      <vt:lpstr>슬라이드 5</vt:lpstr>
      <vt:lpstr>데이터 설명</vt:lpstr>
      <vt:lpstr>슬라이드 7</vt:lpstr>
      <vt:lpstr>모델링 과정</vt:lpstr>
      <vt:lpstr>슬라이드 9</vt:lpstr>
      <vt:lpstr>슬라이드 10</vt:lpstr>
      <vt:lpstr>슬라이드 11</vt:lpstr>
      <vt:lpstr>참고 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2025-04-03T08:28:05.055</dcterms:created>
  <dc:creator>user</dc:creator>
  <cp:lastModifiedBy>user</cp:lastModifiedBy>
  <dcterms:modified xsi:type="dcterms:W3CDTF">2025-04-06T14:16:26.816</dcterms:modified>
  <cp:revision>29</cp:revision>
  <dc:title>인공지능 과제 - Linear regression -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