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  <p:sldId id="267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6"/>
    <p:restoredTop sz="94704"/>
  </p:normalViewPr>
  <p:slideViewPr>
    <p:cSldViewPr snapToGrid="0">
      <p:cViewPr varScale="1">
        <p:scale>
          <a:sx n="130" d="100"/>
          <a:sy n="130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C657D-ABBC-190E-0582-1E749C34F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EDFC74-B847-C31B-91B9-F98079E10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5F877-917E-1BBC-A0E0-0E90049D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F0E0B-6956-DFB9-D81C-6861A6BF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15B72-1C47-BEE0-6499-1295D8E8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623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48A18-DF5C-84EF-B8E1-8E110A8F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A88A22-E1D7-532E-9224-31FC34AD0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69918-B974-570C-BF42-8596F35A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F65FE-F237-F4CC-ECEC-2FD13B4F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45412-52F8-C4E1-0CB0-4DAC809E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621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F6BAF9-3EB6-091A-FC27-DC891A7CD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A5D281-C833-760C-4BE3-FFA0D6DA2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9E587-45F6-FD82-DD13-77A0539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F1DA0-780D-BEF7-092E-146F3293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D5B5C-79F6-B133-D0F5-47F6D0A1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4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1F93C-CD3D-7B56-97DA-907CB834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E4018-2DF9-288F-AAD6-D04053C52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FEF17-D145-72B4-DB6A-45FB0446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FBCEE-8048-C424-885C-8A2E636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99F8B-2C31-842E-BCA5-8766D018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832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FA31D-7867-8B64-819C-A45290A6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17015-6686-CD1E-D19A-54B86763C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96C41-3F48-E62A-DE18-11A956E9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C2ABD-AB34-2CFD-7245-8D7748A2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9423A-BA9D-011A-1C2A-A75261E5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10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A4197-524F-A19A-26DA-9B3DACE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6966C-25F1-274F-B963-33302CC0E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8D815-FD4C-9B28-44EF-68709AE9A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836D4-8B52-60B2-60CB-1CAE58A6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E6E29D-95FF-35B7-FA66-2B0A77AA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A145C-2BA6-7708-A3C7-4DBF5D8F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356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F36E2-8EF5-8949-23CF-3DD6ADFF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73AD6-5448-A151-E124-4EC53ABB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8A87F0-0561-72AE-3AC1-6478D730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01DEFF-3A17-6F7F-5366-63A5F00C6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82A180-2393-5455-DA82-7A2CB1ACC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C12FD1-ED45-BF6C-F4BD-3B31F4EF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C6DA21-54D0-AAB5-C303-0FAB9DFA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4A6EF-66AF-A882-EBAA-E5DE7DAA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775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C3680-C0F9-7B76-890D-D6234E80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22E334-1FFD-5645-B017-D48D31BD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32E977-2DF6-0134-E200-E6000E49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75D72B-01AA-A556-7E40-D4DE0D52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489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8CEBF-75BD-54FE-5C78-FC9DA2D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7A1B6E-8B53-05B0-B730-BB921FC6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337240-C3DD-6CB9-4B41-569992C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64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319CF-2973-A23B-7114-E6FF6E92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4E604-5671-3166-265E-25E0C91D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C7178F-E459-C6D5-4174-B0731B694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97886-3B24-D575-378E-8A0F3051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F5669-E9DE-3F15-8025-2E75ECA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60BCE-5AC0-BCB0-502A-F100E1B2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492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0C535-357A-F015-B0D1-854A62E3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68B8FE-8B81-6311-6DED-F64352992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3F84E-B56D-DD89-8C30-6FA75356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0FE5B1-759A-5DBD-9B92-4DAD4219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6DF74-7628-3CC5-E86A-7E87D4CD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41981-5F38-8573-31A7-BA6EC21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54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A679D8-7B80-7405-19E3-52B35BC3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720F7-0250-58FE-C091-2DB1D52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17FBE-2168-0A40-563B-C865071DA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37A60-8780-0FFC-ECE7-1143A98A3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ECD8A-0BB3-A52A-CBD1-C3121AE63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54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147181-1223-8124-9FE4-BB043FE0E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749"/>
            <a:ext cx="4953001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kumimoji="1"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손 제스처 슬라이드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CAF78-5301-5D3D-B6D7-00FCB6425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022" y="713313"/>
            <a:ext cx="3815778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Font typeface="Arial" panose="020B0604020202020204" pitchFamily="34" charset="0"/>
              <a:buChar char="•"/>
            </a:pPr>
            <a:endParaRPr kumimoji="1" lang="en-US" altLang="ko-KR" sz="200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kumimoji="1" lang="en-US" altLang="ko-KR" sz="200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kumimoji="1" lang="en-US" altLang="ko-KR" sz="2000"/>
              <a:t>214683 </a:t>
            </a:r>
            <a:r>
              <a:rPr kumimoji="1" lang="ko-KR" altLang="en-US" sz="2000"/>
              <a:t>장인환</a:t>
            </a:r>
            <a:endParaRPr kumimoji="1" lang="en-US" altLang="ko-KR" sz="200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kumimoji="1" lang="en-US" altLang="ko-KR" sz="2000"/>
              <a:t>214691 </a:t>
            </a:r>
            <a:r>
              <a:rPr kumimoji="1" lang="ko-KR" altLang="en-US" sz="2000"/>
              <a:t>강민수</a:t>
            </a:r>
          </a:p>
        </p:txBody>
      </p:sp>
    </p:spTree>
    <p:extLst>
      <p:ext uri="{BB962C8B-B14F-4D97-AF65-F5344CB8AC3E}">
        <p14:creationId xmlns:p14="http://schemas.microsoft.com/office/powerpoint/2010/main" val="288215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D3E3A-E088-675F-1E12-12332119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B15F4-434B-D229-C7C9-5A46B5AE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842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7C5EB0-3554-6F80-0B2F-B0157F8C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r>
              <a:rPr kumimoji="1" lang="ko-KR" altLang="en-US" dirty="0" err="1"/>
              <a:t>추구성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7BD8-3363-3CE1-24D3-DB582782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kumimoji="1" lang="ko-KR" altLang="en-US" sz="2000"/>
              <a:t>신속성</a:t>
            </a:r>
            <a:endParaRPr kumimoji="1" lang="en-US" altLang="ko-KR" sz="2000"/>
          </a:p>
          <a:p>
            <a:pPr marL="514350" indent="-514350">
              <a:buAutoNum type="arabicPeriod"/>
            </a:pPr>
            <a:r>
              <a:rPr kumimoji="1" lang="ko-KR" altLang="en-US" sz="2000"/>
              <a:t>정확성</a:t>
            </a:r>
            <a:endParaRPr kumimoji="1" lang="en-US" altLang="ko-KR" sz="2000"/>
          </a:p>
          <a:p>
            <a:pPr marL="514350" indent="-514350">
              <a:buAutoNum type="arabicPeriod"/>
            </a:pPr>
            <a:r>
              <a:rPr kumimoji="1" lang="ko-KR" altLang="en-US" sz="2000"/>
              <a:t>신뢰성</a:t>
            </a:r>
            <a:endParaRPr kumimoji="1" lang="en-US" altLang="ko-KR" sz="2000"/>
          </a:p>
          <a:p>
            <a:pPr marL="514350" indent="-514350">
              <a:buAutoNum type="arabicPeriod"/>
            </a:pPr>
            <a:r>
              <a:rPr kumimoji="1" lang="ko-KR" altLang="en-US" sz="2000"/>
              <a:t>편의성</a:t>
            </a:r>
          </a:p>
        </p:txBody>
      </p:sp>
    </p:spTree>
    <p:extLst>
      <p:ext uri="{BB962C8B-B14F-4D97-AF65-F5344CB8AC3E}">
        <p14:creationId xmlns:p14="http://schemas.microsoft.com/office/powerpoint/2010/main" val="62949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E0F15D-A415-7975-97F0-D59BF90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사용 오픈소스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D7FCB-F03E-4CE8-90CF-FCB7395F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OpenCV</a:t>
            </a:r>
          </a:p>
          <a:p>
            <a:r>
              <a:rPr kumimoji="1" lang="en-US" altLang="ko-KR" sz="2000" dirty="0" err="1"/>
              <a:t>Mediapipe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/>
              <a:t>사용 언어 </a:t>
            </a:r>
            <a:r>
              <a:rPr kumimoji="1" lang="en-US" altLang="ko-KR" sz="2000" dirty="0"/>
              <a:t>=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Python</a:t>
            </a:r>
          </a:p>
          <a:p>
            <a:pPr marL="0" indent="0">
              <a:buNone/>
            </a:pPr>
            <a:endParaRPr kumimoji="1" lang="ko-KR" altLang="en-US" sz="2000" dirty="0"/>
          </a:p>
        </p:txBody>
      </p:sp>
      <p:pic>
        <p:nvPicPr>
          <p:cNvPr id="1026" name="Picture 2" descr="OpenCV - 나무위키">
            <a:extLst>
              <a:ext uri="{FF2B5EF4-FFF2-40B4-BE49-F238E27FC236}">
                <a16:creationId xmlns:a16="http://schemas.microsoft.com/office/drawing/2014/main" id="{6496664E-0B34-2D12-23C2-F15D7161D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9176" y="291155"/>
            <a:ext cx="2546369" cy="336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aPipe: Google's Open Source Framework (2024 Guide) - viso.ai">
            <a:extLst>
              <a:ext uri="{FF2B5EF4-FFF2-40B4-BE49-F238E27FC236}">
                <a16:creationId xmlns:a16="http://schemas.microsoft.com/office/drawing/2014/main" id="{CD21784C-3B71-6AFD-6BF3-38105CA84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11" y="395159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04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48A3CD-C488-15A0-BE6D-3042B22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고려할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98C47-7DA7-C84F-4D90-03C5822E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anchor="ctr">
            <a:normAutofit/>
          </a:bodyPr>
          <a:lstStyle/>
          <a:p>
            <a:r>
              <a:rPr kumimoji="1" lang="ko-KR" altLang="en-US" sz="2000"/>
              <a:t>조명 변화</a:t>
            </a:r>
            <a:endParaRPr kumimoji="1" lang="en-US" altLang="ko-KR" sz="2000"/>
          </a:p>
          <a:p>
            <a:r>
              <a:rPr kumimoji="1" lang="ko-KR" altLang="en-US" sz="2000"/>
              <a:t>뒷배경의 복합성</a:t>
            </a:r>
            <a:endParaRPr kumimoji="1" lang="en-US" altLang="ko-KR" sz="2000"/>
          </a:p>
          <a:p>
            <a:r>
              <a:rPr kumimoji="1" lang="ko-KR" altLang="en-US" sz="2000"/>
              <a:t>제스쳐 다양성</a:t>
            </a:r>
          </a:p>
        </p:txBody>
      </p:sp>
    </p:spTree>
    <p:extLst>
      <p:ext uri="{BB962C8B-B14F-4D97-AF65-F5344CB8AC3E}">
        <p14:creationId xmlns:p14="http://schemas.microsoft.com/office/powerpoint/2010/main" val="325268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48A3CD-C488-15A0-BE6D-3042B22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5" y="3765469"/>
            <a:ext cx="11679501" cy="3166617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3500" dirty="0"/>
              <a:t>캠을 통해 실시간으로 움직이는 제스처 인식</a:t>
            </a:r>
          </a:p>
        </p:txBody>
      </p:sp>
      <p:pic>
        <p:nvPicPr>
          <p:cNvPr id="4" name="Picture 2" descr="로봇신문사 모바일 모바일 사이트, 한컴MDS, 제스처 인식SW 시장 진출">
            <a:extLst>
              <a:ext uri="{FF2B5EF4-FFF2-40B4-BE49-F238E27FC236}">
                <a16:creationId xmlns:a16="http://schemas.microsoft.com/office/drawing/2014/main" id="{8A61744E-FF0E-8B59-A064-F337D55F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7" b="9295"/>
          <a:stretch/>
        </p:blipFill>
        <p:spPr bwMode="auto">
          <a:xfrm>
            <a:off x="1223616" y="403123"/>
            <a:ext cx="9392179" cy="3672406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63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48A3CD-C488-15A0-BE6D-3042B22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5" y="3765469"/>
            <a:ext cx="11679501" cy="3166617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3000" dirty="0"/>
              <a:t>일반적인 제스처에는 작동</a:t>
            </a:r>
            <a:r>
              <a:rPr kumimoji="1" lang="en-US" altLang="ko-KR" sz="3000" dirty="0"/>
              <a:t>X</a:t>
            </a:r>
            <a:br>
              <a:rPr kumimoji="1" lang="en-US" altLang="ko-KR" sz="3000" dirty="0"/>
            </a:br>
            <a:r>
              <a:rPr kumimoji="1" lang="ko-KR" altLang="en-US" sz="3000" dirty="0"/>
              <a:t> 특수한 제스처에 반응하도록 만들기</a:t>
            </a:r>
          </a:p>
        </p:txBody>
      </p:sp>
      <p:pic>
        <p:nvPicPr>
          <p:cNvPr id="4" name="Picture 2" descr="로봇신문사 모바일 모바일 사이트, 한컴MDS, 제스처 인식SW 시장 진출">
            <a:extLst>
              <a:ext uri="{FF2B5EF4-FFF2-40B4-BE49-F238E27FC236}">
                <a16:creationId xmlns:a16="http://schemas.microsoft.com/office/drawing/2014/main" id="{8A61744E-FF0E-8B59-A064-F337D55F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7" b="9295"/>
          <a:stretch/>
        </p:blipFill>
        <p:spPr bwMode="auto">
          <a:xfrm>
            <a:off x="1223616" y="403123"/>
            <a:ext cx="9392179" cy="3672406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2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48A3CD-C488-15A0-BE6D-3042B22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5" y="3765469"/>
            <a:ext cx="11679501" cy="3166617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2500" dirty="0"/>
              <a:t>설정된 제스처가 </a:t>
            </a:r>
            <a:r>
              <a:rPr kumimoji="1" lang="ko-KR" altLang="en-US" sz="2500" dirty="0" err="1"/>
              <a:t>인식시</a:t>
            </a:r>
            <a:r>
              <a:rPr kumimoji="1" lang="ko-KR" altLang="en-US" sz="2500" dirty="0"/>
              <a:t> 프레젠테이션 </a:t>
            </a:r>
            <a:r>
              <a:rPr kumimoji="1" lang="en" altLang="ko-KR" sz="2500" dirty="0"/>
              <a:t>ppt </a:t>
            </a:r>
            <a:r>
              <a:rPr kumimoji="1" lang="ko-KR" altLang="en-US" sz="2500" dirty="0"/>
              <a:t>슬라이드 혹은 애니메이션 작동</a:t>
            </a:r>
          </a:p>
        </p:txBody>
      </p:sp>
      <p:pic>
        <p:nvPicPr>
          <p:cNvPr id="4" name="Picture 2" descr="로봇신문사 모바일 모바일 사이트, 한컴MDS, 제스처 인식SW 시장 진출">
            <a:extLst>
              <a:ext uri="{FF2B5EF4-FFF2-40B4-BE49-F238E27FC236}">
                <a16:creationId xmlns:a16="http://schemas.microsoft.com/office/drawing/2014/main" id="{8A61744E-FF0E-8B59-A064-F337D55F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7" b="9295"/>
          <a:stretch/>
        </p:blipFill>
        <p:spPr bwMode="auto">
          <a:xfrm>
            <a:off x="1223616" y="403123"/>
            <a:ext cx="9392179" cy="3672406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25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48A3CD-C488-15A0-BE6D-3042B22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5" y="3765469"/>
            <a:ext cx="11679501" cy="3166617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2500" dirty="0"/>
              <a:t>애니메이션과 슬라이드를 구분하여 특수 제스처를 생성함</a:t>
            </a:r>
            <a:endParaRPr kumimoji="1" lang="en-US" altLang="ko-KR" sz="2500" dirty="0"/>
          </a:p>
        </p:txBody>
      </p:sp>
      <p:pic>
        <p:nvPicPr>
          <p:cNvPr id="4" name="Picture 2" descr="로봇신문사 모바일 모바일 사이트, 한컴MDS, 제스처 인식SW 시장 진출">
            <a:extLst>
              <a:ext uri="{FF2B5EF4-FFF2-40B4-BE49-F238E27FC236}">
                <a16:creationId xmlns:a16="http://schemas.microsoft.com/office/drawing/2014/main" id="{8A61744E-FF0E-8B59-A064-F337D55F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7" b="9295"/>
          <a:stretch/>
        </p:blipFill>
        <p:spPr bwMode="auto">
          <a:xfrm>
            <a:off x="1223616" y="403123"/>
            <a:ext cx="9392179" cy="3672406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0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5BD4A6-9030-6478-039E-62FAF441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kumimoji="1" lang="ko-KR" altLang="en-US"/>
              <a:t>한계점</a:t>
            </a:r>
            <a:r>
              <a:rPr kumimoji="1" lang="en-US" altLang="ko-KR"/>
              <a:t>(</a:t>
            </a:r>
            <a:r>
              <a:rPr kumimoji="1" lang="ko-KR" altLang="en-US"/>
              <a:t>진행</a:t>
            </a:r>
            <a:r>
              <a:rPr kumimoji="1" lang="en-US" altLang="ko-KR"/>
              <a:t>)</a:t>
            </a:r>
            <a:endParaRPr kumimoji="1" lang="ko-KR" altLang="en-US"/>
          </a:p>
        </p:txBody>
      </p:sp>
      <p:pic>
        <p:nvPicPr>
          <p:cNvPr id="2050" name="Picture 2" descr="손 포즈. 여성의 손을 잡고 가리키는 제스처, 손가락, 주먹, 평화, 엄지손가락. 만화 인간의 손바닥과 손목 벡터 세트입니다. 메신저용  이모티콘으로 통신 또는 대화 | 프리미엄 벡터">
            <a:extLst>
              <a:ext uri="{FF2B5EF4-FFF2-40B4-BE49-F238E27FC236}">
                <a16:creationId xmlns:a16="http://schemas.microsoft.com/office/drawing/2014/main" id="{C0A6EC7F-24E3-5C30-8BEB-2BD102C79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" r="4944" b="2"/>
          <a:stretch/>
        </p:blipFill>
        <p:spPr bwMode="auto">
          <a:xfrm>
            <a:off x="-11006" y="3105149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6182A-5A59-924F-5708-DA837F0F1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r>
              <a:rPr kumimoji="1" lang="ko-KR" altLang="en-US" sz="2000"/>
              <a:t>슬라이드 유형의 다양성</a:t>
            </a:r>
            <a:r>
              <a:rPr kumimoji="1" lang="en-US" altLang="ko-KR" sz="2000"/>
              <a:t>(</a:t>
            </a:r>
            <a:r>
              <a:rPr kumimoji="1" lang="ko-KR" altLang="en-US" sz="2000"/>
              <a:t>손의 제스쳐의 종류에 따라</a:t>
            </a:r>
            <a:r>
              <a:rPr kumimoji="1" lang="en-US" altLang="ko-KR" sz="2000"/>
              <a:t>)</a:t>
            </a:r>
            <a:endParaRPr kumimoji="1"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89410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72</Words>
  <Application>Microsoft Macintosh PowerPoint</Application>
  <PresentationFormat>와이드스크린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손 제스처 슬라이드</vt:lpstr>
      <vt:lpstr>추구성</vt:lpstr>
      <vt:lpstr>사용 오픈소스</vt:lpstr>
      <vt:lpstr>고려할 점</vt:lpstr>
      <vt:lpstr>캠을 통해 실시간으로 움직이는 제스처 인식</vt:lpstr>
      <vt:lpstr>일반적인 제스처에는 작동X  특수한 제스처에 반응하도록 만들기</vt:lpstr>
      <vt:lpstr>설정된 제스처가 인식시 프레젠테이션 ppt 슬라이드 혹은 애니메이션 작동</vt:lpstr>
      <vt:lpstr>애니메이션과 슬라이드를 구분하여 특수 제스처를 생성함</vt:lpstr>
      <vt:lpstr>한계점(진행)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강민수</dc:creator>
  <cp:lastModifiedBy>강민수</cp:lastModifiedBy>
  <cp:revision>1</cp:revision>
  <dcterms:created xsi:type="dcterms:W3CDTF">2024-11-13T07:53:20Z</dcterms:created>
  <dcterms:modified xsi:type="dcterms:W3CDTF">2024-11-15T17:45:56Z</dcterms:modified>
</cp:coreProperties>
</file>