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23" r:id="rId2"/>
    <p:sldId id="320" r:id="rId3"/>
    <p:sldId id="324" r:id="rId4"/>
    <p:sldId id="301" r:id="rId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03" d="100"/>
          <a:sy n="103" d="100"/>
        </p:scale>
        <p:origin x="293" y="82"/>
      </p:cViewPr>
      <p:guideLst>
        <p:guide pos="29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07.07.2018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07.07.2018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07.07.2018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400"/>
            <a:ext cx="1415910" cy="3672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89447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0" y="4050000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941"/>
            <a:ext cx="1422400" cy="368348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360020" y="944925"/>
            <a:ext cx="3615832" cy="3680291"/>
          </a:xfrm>
        </p:spPr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Aerodynamik und Gasdynamik 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388204" y="1618406"/>
            <a:ext cx="4808263" cy="2929317"/>
          </a:xfrm>
        </p:spPr>
        <p:txBody>
          <a:bodyPr/>
          <a:lstStyle/>
          <a:p>
            <a:r>
              <a:rPr lang="de-DE" dirty="0"/>
              <a:t>Implementierung eines Frameworks für generische Flugzeugsimulationen in C++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Effizient programmieren I &amp; II</a:t>
            </a:r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D9E2DF-00D4-497F-AF48-63F7469E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45" y="2004432"/>
            <a:ext cx="2899182" cy="14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Ausgangslage/ Motivation</a:t>
            </a:r>
          </a:p>
          <a:p>
            <a:r>
              <a:rPr lang="de-DE" dirty="0"/>
              <a:t>Tools für die effiziente Entwicklung</a:t>
            </a:r>
          </a:p>
          <a:p>
            <a:r>
              <a:rPr lang="de-DE" dirty="0"/>
              <a:t>Aufbau des Simulations-Framework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Optimierung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1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FACA7-BF21-49A5-9413-A5C7B533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Ausgangslage/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D458C-0896-43A6-9B98-1BEFD6E1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8731-0C96-4301-A990-8E002B8C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46966" y="5418000"/>
            <a:ext cx="532800" cy="126000"/>
          </a:xfrm>
        </p:spPr>
        <p:txBody>
          <a:bodyPr/>
          <a:lstStyle/>
          <a:p>
            <a:r>
              <a:rPr lang="de-DE" dirty="0"/>
              <a:t>20.01.2016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E89B7-200A-4A40-8925-8FF0B19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72A5A-53EE-41B2-BA6B-644E324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8225BF-7C4D-4704-915D-3277669F7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56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121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Bildschirmpräsentation (16:10)</PresentationFormat>
  <Paragraphs>18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Uni_Stuttgart</vt:lpstr>
      <vt:lpstr>PowerPoint-Präsentation</vt:lpstr>
      <vt:lpstr>Gliederung</vt:lpstr>
      <vt:lpstr>Ausgangslage/ Motivation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2018-07-07T16:52:42Z</dcterms:modified>
</cp:coreProperties>
</file>