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4" r:id="rId8"/>
    <p:sldId id="262"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11/27/2020</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11/27/2020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11/27/2020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11/27/2020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11/27/2020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11/27/2020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11/27/2020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11/27/2020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11/27/2020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11/27/2020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11/27/2020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11/27/2020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11/27/2020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11/27/2020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11/27/2020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11/27/2020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11/27/2020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11/27/2020</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2FE80-FEFD-49FA-9828-A87BE63E75A4}"/>
              </a:ext>
            </a:extLst>
          </p:cNvPr>
          <p:cNvSpPr>
            <a:spLocks noGrp="1"/>
          </p:cNvSpPr>
          <p:nvPr>
            <p:ph type="ctrTitle"/>
          </p:nvPr>
        </p:nvSpPr>
        <p:spPr>
          <a:xfrm>
            <a:off x="874643" y="795131"/>
            <a:ext cx="9409044" cy="861420"/>
          </a:xfrm>
        </p:spPr>
        <p:txBody>
          <a:bodyPr/>
          <a:lstStyle/>
          <a:p>
            <a:r>
              <a:rPr lang="en-US" sz="5000" b="1" dirty="0" err="1"/>
              <a:t>Wifi</a:t>
            </a:r>
            <a:r>
              <a:rPr lang="en-US" sz="5000" b="1" dirty="0"/>
              <a:t> Controlled Camera Rover</a:t>
            </a:r>
          </a:p>
        </p:txBody>
      </p:sp>
      <p:sp>
        <p:nvSpPr>
          <p:cNvPr id="3" name="Subtitle 2">
            <a:extLst>
              <a:ext uri="{FF2B5EF4-FFF2-40B4-BE49-F238E27FC236}">
                <a16:creationId xmlns:a16="http://schemas.microsoft.com/office/drawing/2014/main" id="{6A091A9D-1DCE-4786-9C78-D3B634A3762A}"/>
              </a:ext>
            </a:extLst>
          </p:cNvPr>
          <p:cNvSpPr>
            <a:spLocks noGrp="1"/>
          </p:cNvSpPr>
          <p:nvPr>
            <p:ph type="subTitle" idx="1"/>
          </p:nvPr>
        </p:nvSpPr>
        <p:spPr>
          <a:xfrm>
            <a:off x="1154955" y="1895061"/>
            <a:ext cx="8825658" cy="3743739"/>
          </a:xfrm>
        </p:spPr>
        <p:txBody>
          <a:bodyPr/>
          <a:lstStyle/>
          <a:p>
            <a:r>
              <a:rPr lang="en-US" b="1" dirty="0" err="1"/>
              <a:t>TeaM</a:t>
            </a:r>
            <a:r>
              <a:rPr lang="en-US" b="1" dirty="0"/>
              <a:t> MEMBERS :</a:t>
            </a:r>
          </a:p>
          <a:p>
            <a:r>
              <a:rPr lang="en-US" b="1" dirty="0"/>
              <a:t>Jangiti praneeth – 17h61a05L0</a:t>
            </a:r>
          </a:p>
          <a:p>
            <a:r>
              <a:rPr lang="en-US" b="1" dirty="0" err="1"/>
              <a:t>Gaddam</a:t>
            </a:r>
            <a:r>
              <a:rPr lang="en-US" b="1" dirty="0"/>
              <a:t> Satyanarayana </a:t>
            </a:r>
            <a:r>
              <a:rPr lang="en-US" b="1" dirty="0" err="1"/>
              <a:t>reddy</a:t>
            </a:r>
            <a:r>
              <a:rPr lang="en-US" b="1" dirty="0"/>
              <a:t> – 17h61a05k6</a:t>
            </a:r>
          </a:p>
          <a:p>
            <a:r>
              <a:rPr lang="en-US" b="1" dirty="0" err="1"/>
              <a:t>Lakkam</a:t>
            </a:r>
            <a:r>
              <a:rPr lang="en-US" b="1" dirty="0"/>
              <a:t> </a:t>
            </a:r>
            <a:r>
              <a:rPr lang="en-US" b="1" dirty="0" err="1"/>
              <a:t>ramya</a:t>
            </a:r>
            <a:r>
              <a:rPr lang="en-US" b="1" dirty="0"/>
              <a:t> </a:t>
            </a:r>
            <a:r>
              <a:rPr lang="en-US" b="1" dirty="0" err="1"/>
              <a:t>sree</a:t>
            </a:r>
            <a:r>
              <a:rPr lang="en-US" b="1" dirty="0"/>
              <a:t> – 17h61a05m5</a:t>
            </a:r>
          </a:p>
          <a:p>
            <a:endParaRPr lang="en-US" b="1" dirty="0"/>
          </a:p>
          <a:p>
            <a:r>
              <a:rPr lang="en-US" b="1" dirty="0"/>
              <a:t>Team number : 13</a:t>
            </a:r>
          </a:p>
          <a:p>
            <a:endParaRPr lang="en-US" b="1" dirty="0"/>
          </a:p>
          <a:p>
            <a:r>
              <a:rPr lang="en-US" b="1" dirty="0"/>
              <a:t>Under the guidance of:</a:t>
            </a:r>
          </a:p>
          <a:p>
            <a:r>
              <a:rPr lang="en-US" b="1" dirty="0" err="1"/>
              <a:t>G.Balaram</a:t>
            </a:r>
            <a:endParaRPr lang="en-US" b="1" dirty="0"/>
          </a:p>
        </p:txBody>
      </p:sp>
    </p:spTree>
    <p:extLst>
      <p:ext uri="{BB962C8B-B14F-4D97-AF65-F5344CB8AC3E}">
        <p14:creationId xmlns:p14="http://schemas.microsoft.com/office/powerpoint/2010/main" val="3443139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3617D-9926-43F3-8CA7-5D790B57C6C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EE4BE1D-62AF-425E-8DDD-6056C78A5F1C}"/>
              </a:ext>
            </a:extLst>
          </p:cNvPr>
          <p:cNvSpPr>
            <a:spLocks noGrp="1"/>
          </p:cNvSpPr>
          <p:nvPr>
            <p:ph idx="1"/>
          </p:nvPr>
        </p:nvSpPr>
        <p:spPr>
          <a:xfrm>
            <a:off x="1154955" y="2690190"/>
            <a:ext cx="8761412" cy="3329609"/>
          </a:xfrm>
        </p:spPr>
        <p:txBody>
          <a:bodyPr/>
          <a:lstStyle/>
          <a:p>
            <a:r>
              <a:rPr lang="en-US" dirty="0"/>
              <a:t>Jignesh </a:t>
            </a:r>
            <a:r>
              <a:rPr lang="en-US" dirty="0" err="1"/>
              <a:t>Patolia</a:t>
            </a:r>
            <a:r>
              <a:rPr lang="en-US" dirty="0"/>
              <a:t>, </a:t>
            </a:r>
            <a:r>
              <a:rPr lang="en-US" dirty="0" err="1"/>
              <a:t>Haard</a:t>
            </a:r>
            <a:r>
              <a:rPr lang="en-US" dirty="0"/>
              <a:t> Mehta, Hitesh Patel, </a:t>
            </a:r>
            <a:r>
              <a:rPr lang="en-US" dirty="0" err="1"/>
              <a:t>Patel.V.T</a:t>
            </a:r>
            <a:r>
              <a:rPr lang="en-US" dirty="0"/>
              <a:t>. “Arduino Controlled War Field Spy Robot Using </a:t>
            </a:r>
            <a:r>
              <a:rPr lang="en-US" dirty="0" err="1"/>
              <a:t>Nightvision</a:t>
            </a:r>
            <a:r>
              <a:rPr lang="en-US" dirty="0"/>
              <a:t> Camera And Android Application”. Department of Electronics And Communication of </a:t>
            </a:r>
            <a:r>
              <a:rPr lang="en-US" dirty="0" err="1"/>
              <a:t>Engineering,Charotar</a:t>
            </a:r>
            <a:r>
              <a:rPr lang="en-US" dirty="0"/>
              <a:t> University of Science And Technology, Changa, Anand, Gujarat -388421,India.(2015)</a:t>
            </a:r>
          </a:p>
          <a:p>
            <a:r>
              <a:rPr lang="en-US" dirty="0"/>
              <a:t>Mohammad </a:t>
            </a:r>
            <a:r>
              <a:rPr lang="en-US" dirty="0" err="1"/>
              <a:t>Shoeb</a:t>
            </a:r>
            <a:r>
              <a:rPr lang="en-US" dirty="0"/>
              <a:t> Shah, </a:t>
            </a:r>
            <a:r>
              <a:rPr lang="en-US" dirty="0" err="1"/>
              <a:t>Borole</a:t>
            </a:r>
            <a:r>
              <a:rPr lang="en-US" dirty="0"/>
              <a:t>. P.B. “Surveillance And Rescue Robot Using Android Smart Phone And Internet”. International Conference on Communication And Signal Processing, India. (2016)</a:t>
            </a:r>
          </a:p>
        </p:txBody>
      </p:sp>
    </p:spTree>
    <p:extLst>
      <p:ext uri="{BB962C8B-B14F-4D97-AF65-F5344CB8AC3E}">
        <p14:creationId xmlns:p14="http://schemas.microsoft.com/office/powerpoint/2010/main" val="4102903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CB545-C6EE-49F3-8CCA-180A63D690FE}"/>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48A1FBC7-34CF-42CD-857A-94B73BCD1561}"/>
              </a:ext>
            </a:extLst>
          </p:cNvPr>
          <p:cNvSpPr>
            <a:spLocks noGrp="1"/>
          </p:cNvSpPr>
          <p:nvPr>
            <p:ph idx="1"/>
          </p:nvPr>
        </p:nvSpPr>
        <p:spPr>
          <a:xfrm>
            <a:off x="463826" y="2703442"/>
            <a:ext cx="11264347" cy="3869635"/>
          </a:xfrm>
        </p:spPr>
        <p:txBody>
          <a:bodyPr/>
          <a:lstStyle/>
          <a:p>
            <a:r>
              <a:rPr lang="en-US" dirty="0"/>
              <a:t>Areas which are inaccessible to humans nearly always demand vehicles that are capable of dealing with difficult terrain. Just a few examples: investigations of mining accidents, searches in inaccessible construction sites, mine detection </a:t>
            </a:r>
            <a:r>
              <a:rPr lang="en-US" dirty="0" err="1"/>
              <a:t>etc..All</a:t>
            </a:r>
            <a:r>
              <a:rPr lang="en-US" dirty="0"/>
              <a:t> of these applications call for a high degree of reliability, redundancy and autonomy – all features of the new "Shrimp" vehicle concept.</a:t>
            </a:r>
          </a:p>
          <a:p>
            <a:r>
              <a:rPr lang="en-US" dirty="0"/>
              <a:t>This proposed work gives a broad idea about designing a remotely controlled two-wheeled robotic rover over a Wi-Fi network by using an Arduino Uno or any other IoT device connected to an Wi-Fi </a:t>
            </a:r>
            <a:r>
              <a:rPr lang="en-US" dirty="0" err="1"/>
              <a:t>module.The</a:t>
            </a:r>
            <a:r>
              <a:rPr lang="en-US" dirty="0"/>
              <a:t> proposed work considers a </a:t>
            </a:r>
            <a:r>
              <a:rPr lang="en-US" dirty="0" err="1"/>
              <a:t>wifi</a:t>
            </a:r>
            <a:r>
              <a:rPr lang="en-US" dirty="0"/>
              <a:t> controlled Rover with a camera that can inspect any kind of locations and can </a:t>
            </a:r>
            <a:r>
              <a:rPr lang="en-US" dirty="0" err="1"/>
              <a:t>analyse</a:t>
            </a:r>
            <a:r>
              <a:rPr lang="en-US" dirty="0"/>
              <a:t> the surrounding conditions with the help of the camera with high speed and accuracy. The data gathered can be analyzed to detect faults in significantly less time. This Rovers can be controlled remotely for inspection purpose and can proactively address the surroundings.</a:t>
            </a:r>
          </a:p>
        </p:txBody>
      </p:sp>
    </p:spTree>
    <p:extLst>
      <p:ext uri="{BB962C8B-B14F-4D97-AF65-F5344CB8AC3E}">
        <p14:creationId xmlns:p14="http://schemas.microsoft.com/office/powerpoint/2010/main" val="1922510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79855-855C-4CA8-950D-410141F709C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4635749-49BE-4443-B784-2A1C405AF0A5}"/>
              </a:ext>
            </a:extLst>
          </p:cNvPr>
          <p:cNvSpPr>
            <a:spLocks noGrp="1"/>
          </p:cNvSpPr>
          <p:nvPr>
            <p:ph idx="1"/>
          </p:nvPr>
        </p:nvSpPr>
        <p:spPr>
          <a:xfrm>
            <a:off x="503583" y="3021495"/>
            <a:ext cx="11304104" cy="3445565"/>
          </a:xfrm>
        </p:spPr>
        <p:txBody>
          <a:bodyPr/>
          <a:lstStyle/>
          <a:p>
            <a:r>
              <a:rPr lang="en-US" dirty="0"/>
              <a:t>Internet of things have transformed existing communications between machines to machine, machines to human in great extent and helped word to move towards more connected systems. This connected system will help all stakeholders to generate process and share the gathered data from various sources/devices located across variety of platforms. This research work in an effort made in the area of IOT with the design of low cost, self-navigation rover which will be able to detect the obstacles based on the video feeds and can take a decision to avoid this obstacle and complete its assigned path. At the same time the rover is capable of posting live video feeds of the places under observations to remote server through the available communication network.</a:t>
            </a:r>
          </a:p>
        </p:txBody>
      </p:sp>
    </p:spTree>
    <p:extLst>
      <p:ext uri="{BB962C8B-B14F-4D97-AF65-F5344CB8AC3E}">
        <p14:creationId xmlns:p14="http://schemas.microsoft.com/office/powerpoint/2010/main" val="4258731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A7E09-F8E4-4C39-8DFA-91D226FBE735}"/>
              </a:ext>
            </a:extLst>
          </p:cNvPr>
          <p:cNvSpPr>
            <a:spLocks noGrp="1"/>
          </p:cNvSpPr>
          <p:nvPr>
            <p:ph type="title"/>
          </p:nvPr>
        </p:nvSpPr>
        <p:spPr/>
        <p:txBody>
          <a:bodyPr/>
          <a:lstStyle/>
          <a:p>
            <a:r>
              <a:rPr lang="en-US" dirty="0"/>
              <a:t>EXISTING SYSTEM AND DRAWBACKS</a:t>
            </a:r>
          </a:p>
        </p:txBody>
      </p:sp>
      <p:sp>
        <p:nvSpPr>
          <p:cNvPr id="3" name="Content Placeholder 2">
            <a:extLst>
              <a:ext uri="{FF2B5EF4-FFF2-40B4-BE49-F238E27FC236}">
                <a16:creationId xmlns:a16="http://schemas.microsoft.com/office/drawing/2014/main" id="{3F5C07EB-70C6-4B2A-B5B8-9482003E731E}"/>
              </a:ext>
            </a:extLst>
          </p:cNvPr>
          <p:cNvSpPr>
            <a:spLocks noGrp="1"/>
          </p:cNvSpPr>
          <p:nvPr>
            <p:ph idx="1"/>
          </p:nvPr>
        </p:nvSpPr>
        <p:spPr>
          <a:xfrm>
            <a:off x="450574" y="3140764"/>
            <a:ext cx="11396869" cy="3246783"/>
          </a:xfrm>
        </p:spPr>
        <p:txBody>
          <a:bodyPr/>
          <a:lstStyle/>
          <a:p>
            <a:r>
              <a:rPr lang="en-US" dirty="0"/>
              <a:t>Already existing systems use rovers that have limited range of communication as they are based on Zigbee and Bluetooth.</a:t>
            </a:r>
          </a:p>
          <a:p>
            <a:r>
              <a:rPr lang="en-US" dirty="0"/>
              <a:t>Some existing projects use short range wireless camera.</a:t>
            </a:r>
          </a:p>
          <a:p>
            <a:r>
              <a:rPr lang="en-US" dirty="0"/>
              <a:t>Some of them can only be controlled with a manual mode which needs human supervision throughout the whole surveillance process.</a:t>
            </a:r>
          </a:p>
        </p:txBody>
      </p:sp>
    </p:spTree>
    <p:extLst>
      <p:ext uri="{BB962C8B-B14F-4D97-AF65-F5344CB8AC3E}">
        <p14:creationId xmlns:p14="http://schemas.microsoft.com/office/powerpoint/2010/main" val="2224289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EC540-36D2-466F-994D-92C937EA5FBE}"/>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FC437E05-913E-442E-A2CC-D05185137562}"/>
              </a:ext>
            </a:extLst>
          </p:cNvPr>
          <p:cNvSpPr>
            <a:spLocks noGrp="1"/>
          </p:cNvSpPr>
          <p:nvPr>
            <p:ph idx="1"/>
          </p:nvPr>
        </p:nvSpPr>
        <p:spPr>
          <a:xfrm>
            <a:off x="1154955" y="3101008"/>
            <a:ext cx="8761412" cy="2918791"/>
          </a:xfrm>
        </p:spPr>
        <p:txBody>
          <a:bodyPr/>
          <a:lstStyle/>
          <a:p>
            <a:r>
              <a:rPr lang="en-US" dirty="0"/>
              <a:t>By interfacing Wi-Fi module with Arduino, we can get unlimited range of operation.</a:t>
            </a:r>
          </a:p>
          <a:p>
            <a:r>
              <a:rPr lang="en-US" dirty="0"/>
              <a:t>Rovers can be operated in both manual and automatic modes.</a:t>
            </a:r>
          </a:p>
          <a:p>
            <a:r>
              <a:rPr lang="en-US" dirty="0"/>
              <a:t>The communication with the robot occurs in a more secured manner. </a:t>
            </a:r>
          </a:p>
          <a:p>
            <a:r>
              <a:rPr lang="en-US" dirty="0"/>
              <a:t>By using Arduino microcontroller, the cost and complexity can be reduced.</a:t>
            </a:r>
          </a:p>
        </p:txBody>
      </p:sp>
    </p:spTree>
    <p:extLst>
      <p:ext uri="{BB962C8B-B14F-4D97-AF65-F5344CB8AC3E}">
        <p14:creationId xmlns:p14="http://schemas.microsoft.com/office/powerpoint/2010/main" val="1927709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22AD8-089A-4CB9-B08D-77B6FD349EAD}"/>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CAB65A1-67C3-4F7E-9DB7-3C71657B33D2}"/>
              </a:ext>
            </a:extLst>
          </p:cNvPr>
          <p:cNvSpPr>
            <a:spLocks noGrp="1"/>
          </p:cNvSpPr>
          <p:nvPr>
            <p:ph idx="1"/>
          </p:nvPr>
        </p:nvSpPr>
        <p:spPr>
          <a:xfrm>
            <a:off x="1154955" y="3087756"/>
            <a:ext cx="8761412" cy="2932043"/>
          </a:xfrm>
        </p:spPr>
        <p:txBody>
          <a:bodyPr/>
          <a:lstStyle/>
          <a:p>
            <a:r>
              <a:rPr lang="en-US" dirty="0"/>
              <a:t>Remote areas can also be explored.</a:t>
            </a:r>
          </a:p>
          <a:p>
            <a:r>
              <a:rPr lang="en-US" dirty="0"/>
              <a:t>Increased efficiency.</a:t>
            </a:r>
          </a:p>
          <a:p>
            <a:r>
              <a:rPr lang="en-US" dirty="0"/>
              <a:t>Reduces the time and cost required for inspection by up to 60% .</a:t>
            </a:r>
          </a:p>
          <a:p>
            <a:r>
              <a:rPr lang="en-US" dirty="0"/>
              <a:t>Improved Quality.</a:t>
            </a:r>
          </a:p>
          <a:p>
            <a:r>
              <a:rPr lang="en-US" dirty="0"/>
              <a:t>Used to record and send video output of the required environment.</a:t>
            </a:r>
          </a:p>
          <a:p>
            <a:endParaRPr lang="en-US" dirty="0"/>
          </a:p>
        </p:txBody>
      </p:sp>
    </p:spTree>
    <p:extLst>
      <p:ext uri="{BB962C8B-B14F-4D97-AF65-F5344CB8AC3E}">
        <p14:creationId xmlns:p14="http://schemas.microsoft.com/office/powerpoint/2010/main" val="1120593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398A3-FD44-401B-A548-D9CD2EF5D07B}"/>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61E2B1E2-E3BD-4499-90F9-BA020A71A611}"/>
              </a:ext>
            </a:extLst>
          </p:cNvPr>
          <p:cNvSpPr>
            <a:spLocks noGrp="1"/>
          </p:cNvSpPr>
          <p:nvPr>
            <p:ph idx="1"/>
          </p:nvPr>
        </p:nvSpPr>
        <p:spPr>
          <a:xfrm>
            <a:off x="1154955" y="2835964"/>
            <a:ext cx="8761412" cy="3183835"/>
          </a:xfrm>
        </p:spPr>
        <p:txBody>
          <a:bodyPr/>
          <a:lstStyle/>
          <a:p>
            <a:r>
              <a:rPr lang="en-US" dirty="0"/>
              <a:t>we are using an Arduino microcontroller placed on the body or the chassis of the rover, which is the integral part of the vehicle. Below the chassis, the wheels are connected with DC motors that are of 30 rpm each. Each motor requires 12v supply, supplied by means of an external battery source. The motors are interfaced with the Arduino through relay driver. Four relay drivers are employed for two motors and they are used for amplification purpose. The microcontroller is coded with IDE software in order to operate the robot in appropriate directions. The camera is also attached to the rover which can be controlled over the Internet.</a:t>
            </a:r>
          </a:p>
        </p:txBody>
      </p:sp>
    </p:spTree>
    <p:extLst>
      <p:ext uri="{BB962C8B-B14F-4D97-AF65-F5344CB8AC3E}">
        <p14:creationId xmlns:p14="http://schemas.microsoft.com/office/powerpoint/2010/main" val="3564611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59000-A200-49AF-ADCE-B1BE1AD7974B}"/>
              </a:ext>
            </a:extLst>
          </p:cNvPr>
          <p:cNvSpPr>
            <a:spLocks noGrp="1"/>
          </p:cNvSpPr>
          <p:nvPr>
            <p:ph type="title"/>
          </p:nvPr>
        </p:nvSpPr>
        <p:spPr/>
        <p:txBody>
          <a:bodyPr/>
          <a:lstStyle/>
          <a:p>
            <a:r>
              <a:rPr lang="en-US" dirty="0"/>
              <a:t>TOOLS AND TECHNOLOGIES</a:t>
            </a:r>
          </a:p>
        </p:txBody>
      </p:sp>
      <p:sp>
        <p:nvSpPr>
          <p:cNvPr id="3" name="Content Placeholder 2">
            <a:extLst>
              <a:ext uri="{FF2B5EF4-FFF2-40B4-BE49-F238E27FC236}">
                <a16:creationId xmlns:a16="http://schemas.microsoft.com/office/drawing/2014/main" id="{AA161304-2C7E-4998-BEFE-FC23611BB329}"/>
              </a:ext>
            </a:extLst>
          </p:cNvPr>
          <p:cNvSpPr>
            <a:spLocks noGrp="1"/>
          </p:cNvSpPr>
          <p:nvPr>
            <p:ph idx="1"/>
          </p:nvPr>
        </p:nvSpPr>
        <p:spPr>
          <a:xfrm>
            <a:off x="1154955" y="2716696"/>
            <a:ext cx="8761412" cy="3303104"/>
          </a:xfrm>
        </p:spPr>
        <p:txBody>
          <a:bodyPr/>
          <a:lstStyle/>
          <a:p>
            <a:r>
              <a:rPr lang="en-US" dirty="0"/>
              <a:t>Arduino</a:t>
            </a:r>
          </a:p>
          <a:p>
            <a:r>
              <a:rPr lang="en-US" dirty="0"/>
              <a:t>DC Motors</a:t>
            </a:r>
          </a:p>
          <a:p>
            <a:r>
              <a:rPr lang="en-US" dirty="0" err="1"/>
              <a:t>Wifi</a:t>
            </a:r>
            <a:r>
              <a:rPr lang="en-US" dirty="0"/>
              <a:t> module</a:t>
            </a:r>
          </a:p>
          <a:p>
            <a:r>
              <a:rPr lang="en-US" dirty="0"/>
              <a:t>Camera module</a:t>
            </a:r>
          </a:p>
          <a:p>
            <a:r>
              <a:rPr lang="en-US" dirty="0"/>
              <a:t>Software used: Arduino software(IDE)</a:t>
            </a:r>
          </a:p>
          <a:p>
            <a:r>
              <a:rPr lang="en-US" dirty="0"/>
              <a:t>Technology used : IoT</a:t>
            </a:r>
          </a:p>
          <a:p>
            <a:pPr marL="0" indent="0">
              <a:buNone/>
            </a:pPr>
            <a:endParaRPr lang="en-US" dirty="0"/>
          </a:p>
        </p:txBody>
      </p:sp>
    </p:spTree>
    <p:extLst>
      <p:ext uri="{BB962C8B-B14F-4D97-AF65-F5344CB8AC3E}">
        <p14:creationId xmlns:p14="http://schemas.microsoft.com/office/powerpoint/2010/main" val="3412000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9D05-C12E-4D49-8C95-7AB16321B74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3E1A036-F766-42A7-AB79-9B17B73E4C6E}"/>
              </a:ext>
            </a:extLst>
          </p:cNvPr>
          <p:cNvSpPr>
            <a:spLocks noGrp="1"/>
          </p:cNvSpPr>
          <p:nvPr>
            <p:ph idx="1"/>
          </p:nvPr>
        </p:nvSpPr>
        <p:spPr/>
        <p:txBody>
          <a:bodyPr/>
          <a:lstStyle/>
          <a:p>
            <a:r>
              <a:rPr lang="en-US" dirty="0"/>
              <a:t>The framework for making a rover for surveillance purpose is proposed. It overcomes the problem of limited range surveillance by using the concept of IOT. We can control the robot with the help of laptop/mobile manually. Automatic monitoring can also be done. Our proposed rover is small in size thus maneuvering into area where human access is impossible.</a:t>
            </a:r>
          </a:p>
          <a:p>
            <a:r>
              <a:rPr lang="en-US" dirty="0"/>
              <a:t>Wireless technology is one of the most integral technologies in the electronics field. This technology is used to serve our project as a supreme part of surveillance act. This provides highly efficient and a cost effective rover that replaces human work and reduces human labor and performing monitoring works in a well effective manner. </a:t>
            </a:r>
          </a:p>
        </p:txBody>
      </p:sp>
    </p:spTree>
    <p:extLst>
      <p:ext uri="{BB962C8B-B14F-4D97-AF65-F5344CB8AC3E}">
        <p14:creationId xmlns:p14="http://schemas.microsoft.com/office/powerpoint/2010/main" val="1049917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TM02900722[[fn=Ion Boardroom]]</Template>
  <TotalTime>87</TotalTime>
  <Words>835</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 Boardroom</vt:lpstr>
      <vt:lpstr>Wifi Controlled Camera Rover</vt:lpstr>
      <vt:lpstr>ABSTRACT</vt:lpstr>
      <vt:lpstr>INTRODUCTION</vt:lpstr>
      <vt:lpstr>EXISTING SYSTEM AND DRAWBACKS</vt:lpstr>
      <vt:lpstr>MOTIVATION</vt:lpstr>
      <vt:lpstr>OBJECTIVES</vt:lpstr>
      <vt:lpstr>METHODOLOGY</vt:lpstr>
      <vt:lpstr>TOOLS AND TECHNOLOGIES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Wifi Controlled Rover</dc:title>
  <dc:creator>praneeth jangiti</dc:creator>
  <cp:lastModifiedBy>praneeth jangiti</cp:lastModifiedBy>
  <cp:revision>9</cp:revision>
  <dcterms:created xsi:type="dcterms:W3CDTF">2020-11-27T12:14:47Z</dcterms:created>
  <dcterms:modified xsi:type="dcterms:W3CDTF">2020-11-27T13:41:59Z</dcterms:modified>
</cp:coreProperties>
</file>