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8FC0-955C-4A40-B50D-A03D01D9587E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CCFD-382E-4474-8E45-84001C9BE4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764704"/>
            <a:ext cx="1085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398" y="764704"/>
            <a:ext cx="1085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14668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994842"/>
            <a:ext cx="13430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996952"/>
            <a:ext cx="14668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420888"/>
            <a:ext cx="895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>
            <a:stCxn id="1026" idx="3"/>
            <a:endCxn id="1029" idx="1"/>
          </p:cNvCxnSpPr>
          <p:nvPr/>
        </p:nvCxnSpPr>
        <p:spPr>
          <a:xfrm>
            <a:off x="2993554" y="1383829"/>
            <a:ext cx="714350" cy="1538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29" idx="3"/>
            <a:endCxn id="1027" idx="1"/>
          </p:cNvCxnSpPr>
          <p:nvPr/>
        </p:nvCxnSpPr>
        <p:spPr>
          <a:xfrm flipV="1">
            <a:off x="5050929" y="1383829"/>
            <a:ext cx="667469" cy="1538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71492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Linux Server</a:t>
            </a:r>
          </a:p>
          <a:p>
            <a:r>
              <a:rPr lang="en-US" altLang="ko-KR" b="1" dirty="0" smtClean="0"/>
              <a:t>IP : 180.70.96.183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39332" y="171492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/>
              <a:t>Windows Server</a:t>
            </a:r>
          </a:p>
          <a:p>
            <a:pPr algn="r"/>
            <a:r>
              <a:rPr lang="en-US" altLang="ko-KR" b="1" dirty="0" smtClean="0"/>
              <a:t>IP : 180.70.96.184</a:t>
            </a:r>
            <a:endParaRPr lang="ko-KR" altLang="en-US" b="1" dirty="0"/>
          </a:p>
        </p:txBody>
      </p:sp>
      <p:cxnSp>
        <p:nvCxnSpPr>
          <p:cNvPr id="18" name="직선 연결선 17"/>
          <p:cNvCxnSpPr>
            <a:stCxn id="1030" idx="0"/>
            <a:endCxn id="1029" idx="2"/>
          </p:cNvCxnSpPr>
          <p:nvPr/>
        </p:nvCxnSpPr>
        <p:spPr>
          <a:xfrm flipV="1">
            <a:off x="4371603" y="1775892"/>
            <a:ext cx="7814" cy="644996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28" idx="3"/>
            <a:endCxn id="1030" idx="1"/>
          </p:cNvCxnSpPr>
          <p:nvPr/>
        </p:nvCxnSpPr>
        <p:spPr>
          <a:xfrm flipV="1">
            <a:off x="3374554" y="2897138"/>
            <a:ext cx="549374" cy="580827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30" idx="3"/>
            <a:endCxn id="8" idx="1"/>
          </p:cNvCxnSpPr>
          <p:nvPr/>
        </p:nvCxnSpPr>
        <p:spPr>
          <a:xfrm>
            <a:off x="4819278" y="2897138"/>
            <a:ext cx="472802" cy="580827"/>
          </a:xfrm>
          <a:prstGeom prst="lin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3933056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Client 1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5342" y="3933056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Client 2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이장재</dc:creator>
  <cp:lastModifiedBy>이장재</cp:lastModifiedBy>
  <cp:revision>2</cp:revision>
  <dcterms:created xsi:type="dcterms:W3CDTF">2014-02-19T09:53:52Z</dcterms:created>
  <dcterms:modified xsi:type="dcterms:W3CDTF">2014-02-19T10:06:45Z</dcterms:modified>
</cp:coreProperties>
</file>