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  <p:sldMasterId id="2147484069" r:id="rId2"/>
  </p:sldMasterIdLst>
  <p:notesMasterIdLst>
    <p:notesMasterId r:id="rId12"/>
  </p:notesMasterIdLst>
  <p:sldIdLst>
    <p:sldId id="303" r:id="rId3"/>
    <p:sldId id="323" r:id="rId4"/>
    <p:sldId id="328" r:id="rId5"/>
    <p:sldId id="344" r:id="rId6"/>
    <p:sldId id="342" r:id="rId7"/>
    <p:sldId id="345" r:id="rId8"/>
    <p:sldId id="333" r:id="rId9"/>
    <p:sldId id="339" r:id="rId10"/>
    <p:sldId id="343" r:id="rId11"/>
  </p:sldIdLst>
  <p:sldSz cx="9361488" cy="640873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BBBA73A-D899-4DC3-B572-EC896EB73079}">
          <p14:sldIdLst>
            <p14:sldId id="303"/>
            <p14:sldId id="323"/>
            <p14:sldId id="328"/>
            <p14:sldId id="344"/>
            <p14:sldId id="342"/>
            <p14:sldId id="345"/>
            <p14:sldId id="333"/>
            <p14:sldId id="339"/>
            <p14:sldId id="3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49" userDrawn="1">
          <p15:clr>
            <a:srgbClr val="A4A3A4"/>
          </p15:clr>
        </p15:guide>
        <p15:guide id="3" orient="horz" pos="21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69" autoAdjust="0"/>
    <p:restoredTop sz="94660"/>
  </p:normalViewPr>
  <p:slideViewPr>
    <p:cSldViewPr>
      <p:cViewPr varScale="1">
        <p:scale>
          <a:sx n="110" d="100"/>
          <a:sy n="110" d="100"/>
        </p:scale>
        <p:origin x="1272" y="64"/>
      </p:cViewPr>
      <p:guideLst>
        <p:guide orient="horz" pos="2160"/>
        <p:guide pos="2949"/>
        <p:guide orient="horz" pos="21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종규" userId="39825991-0408-44f3-81be-1d1cdb54b29e" providerId="ADAL" clId="{CC101A1D-2B78-46CE-9C16-D75AFAB95A2E}"/>
    <pc:docChg chg="undo custSel addSld delSld modSld">
      <pc:chgData name="박종규" userId="39825991-0408-44f3-81be-1d1cdb54b29e" providerId="ADAL" clId="{CC101A1D-2B78-46CE-9C16-D75AFAB95A2E}" dt="2018-02-19T09:48:17.686" v="54" actId="404"/>
      <pc:docMkLst>
        <pc:docMk/>
      </pc:docMkLst>
      <pc:sldChg chg="modSp">
        <pc:chgData name="박종규" userId="39825991-0408-44f3-81be-1d1cdb54b29e" providerId="ADAL" clId="{CC101A1D-2B78-46CE-9C16-D75AFAB95A2E}" dt="2018-02-19T09:46:40.658" v="8" actId="404"/>
        <pc:sldMkLst>
          <pc:docMk/>
          <pc:sldMk cId="901309696" sldId="302"/>
        </pc:sldMkLst>
        <pc:spChg chg="mod">
          <ac:chgData name="박종규" userId="39825991-0408-44f3-81be-1d1cdb54b29e" providerId="ADAL" clId="{CC101A1D-2B78-46CE-9C16-D75AFAB95A2E}" dt="2018-02-19T09:46:40.658" v="8" actId="404"/>
          <ac:spMkLst>
            <pc:docMk/>
            <pc:sldMk cId="901309696" sldId="302"/>
            <ac:spMk id="3" creationId="{00000000-0000-0000-0000-000000000000}"/>
          </ac:spMkLst>
        </pc:spChg>
      </pc:sldChg>
      <pc:sldChg chg="modSp">
        <pc:chgData name="박종규" userId="39825991-0408-44f3-81be-1d1cdb54b29e" providerId="ADAL" clId="{CC101A1D-2B78-46CE-9C16-D75AFAB95A2E}" dt="2018-02-19T09:45:35.704" v="1" actId="400"/>
        <pc:sldMkLst>
          <pc:docMk/>
          <pc:sldMk cId="3562649309" sldId="303"/>
        </pc:sldMkLst>
        <pc:spChg chg="mod">
          <ac:chgData name="박종규" userId="39825991-0408-44f3-81be-1d1cdb54b29e" providerId="ADAL" clId="{CC101A1D-2B78-46CE-9C16-D75AFAB95A2E}" dt="2018-02-19T09:45:35.704" v="1" actId="400"/>
          <ac:spMkLst>
            <pc:docMk/>
            <pc:sldMk cId="3562649309" sldId="303"/>
            <ac:spMk id="5" creationId="{00000000-0000-0000-0000-000000000000}"/>
          </ac:spMkLst>
        </pc:spChg>
      </pc:sldChg>
      <pc:sldChg chg="addSp delSp modSp add del">
        <pc:chgData name="박종규" userId="39825991-0408-44f3-81be-1d1cdb54b29e" providerId="ADAL" clId="{CC101A1D-2B78-46CE-9C16-D75AFAB95A2E}" dt="2018-02-19T09:48:17.686" v="54" actId="404"/>
        <pc:sldMkLst>
          <pc:docMk/>
          <pc:sldMk cId="2532299408" sldId="322"/>
        </pc:sldMkLst>
        <pc:spChg chg="add del mod">
          <ac:chgData name="박종규" userId="39825991-0408-44f3-81be-1d1cdb54b29e" providerId="ADAL" clId="{CC101A1D-2B78-46CE-9C16-D75AFAB95A2E}" dt="2018-02-19T09:47:47.660" v="36" actId="478"/>
          <ac:spMkLst>
            <pc:docMk/>
            <pc:sldMk cId="2532299408" sldId="322"/>
            <ac:spMk id="3" creationId="{B7AD4D40-7957-4B34-A0DC-74DA9B6F4FEC}"/>
          </ac:spMkLst>
        </pc:spChg>
        <pc:spChg chg="del mod">
          <ac:chgData name="박종규" userId="39825991-0408-44f3-81be-1d1cdb54b29e" providerId="ADAL" clId="{CC101A1D-2B78-46CE-9C16-D75AFAB95A2E}" dt="2018-02-19T09:47:44.880" v="33" actId="478"/>
          <ac:spMkLst>
            <pc:docMk/>
            <pc:sldMk cId="2532299408" sldId="322"/>
            <ac:spMk id="4" creationId="{00000000-0000-0000-0000-000000000000}"/>
          </ac:spMkLst>
        </pc:spChg>
        <pc:spChg chg="mod">
          <ac:chgData name="박종규" userId="39825991-0408-44f3-81be-1d1cdb54b29e" providerId="ADAL" clId="{CC101A1D-2B78-46CE-9C16-D75AFAB95A2E}" dt="2018-02-19T09:48:09.440" v="48" actId="403"/>
          <ac:spMkLst>
            <pc:docMk/>
            <pc:sldMk cId="2532299408" sldId="322"/>
            <ac:spMk id="6" creationId="{00000000-0000-0000-0000-000000000000}"/>
          </ac:spMkLst>
        </pc:spChg>
        <pc:spChg chg="del">
          <ac:chgData name="박종규" userId="39825991-0408-44f3-81be-1d1cdb54b29e" providerId="ADAL" clId="{CC101A1D-2B78-46CE-9C16-D75AFAB95A2E}" dt="2018-02-19T09:47:20.054" v="22" actId="478"/>
          <ac:spMkLst>
            <pc:docMk/>
            <pc:sldMk cId="2532299408" sldId="322"/>
            <ac:spMk id="55" creationId="{4BEA1696-E91A-43DB-865E-25E6507BA3A8}"/>
          </ac:spMkLst>
        </pc:spChg>
        <pc:spChg chg="add mod">
          <ac:chgData name="박종규" userId="39825991-0408-44f3-81be-1d1cdb54b29e" providerId="ADAL" clId="{CC101A1D-2B78-46CE-9C16-D75AFAB95A2E}" dt="2018-02-19T09:47:53.412" v="39" actId="27636"/>
          <ac:spMkLst>
            <pc:docMk/>
            <pc:sldMk cId="2532299408" sldId="322"/>
            <ac:spMk id="57" creationId="{F5240894-7B32-45F1-B868-291F7AAAE1BC}"/>
          </ac:spMkLst>
        </pc:spChg>
        <pc:spChg chg="mod">
          <ac:chgData name="박종규" userId="39825991-0408-44f3-81be-1d1cdb54b29e" providerId="ADAL" clId="{CC101A1D-2B78-46CE-9C16-D75AFAB95A2E}" dt="2018-02-19T09:48:11.615" v="49" actId="113"/>
          <ac:spMkLst>
            <pc:docMk/>
            <pc:sldMk cId="2532299408" sldId="322"/>
            <ac:spMk id="135" creationId="{CAA225C0-FC33-4538-A862-0F87498F75D5}"/>
          </ac:spMkLst>
        </pc:spChg>
        <pc:spChg chg="mod">
          <ac:chgData name="박종규" userId="39825991-0408-44f3-81be-1d1cdb54b29e" providerId="ADAL" clId="{CC101A1D-2B78-46CE-9C16-D75AFAB95A2E}" dt="2018-02-19T09:48:17.686" v="54" actId="404"/>
          <ac:spMkLst>
            <pc:docMk/>
            <pc:sldMk cId="2532299408" sldId="322"/>
            <ac:spMk id="230" creationId="{2BB00A20-B13D-4E59-AF58-AB8EFDD67E1B}"/>
          </ac:spMkLst>
        </pc:spChg>
      </pc:sldChg>
    </pc:docChg>
  </pc:docChgLst>
  <pc:docChgLst>
    <pc:chgData name="박종규" userId="39825991-0408-44f3-81be-1d1cdb54b29e" providerId="ADAL" clId="{1C4C2134-0005-4C52-9B83-C1934079882E}"/>
    <pc:docChg chg="undo redo custSel addSld delSld modSld modSection">
      <pc:chgData name="박종규" userId="39825991-0408-44f3-81be-1d1cdb54b29e" providerId="ADAL" clId="{1C4C2134-0005-4C52-9B83-C1934079882E}" dt="2018-01-08T09:38:09.165" v="421" actId="20577"/>
      <pc:docMkLst>
        <pc:docMk/>
      </pc:docMkLst>
      <pc:sldChg chg="modSp">
        <pc:chgData name="박종규" userId="39825991-0408-44f3-81be-1d1cdb54b29e" providerId="ADAL" clId="{1C4C2134-0005-4C52-9B83-C1934079882E}" dt="2018-01-08T08:56:24.327" v="7" actId="20577"/>
        <pc:sldMkLst>
          <pc:docMk/>
          <pc:sldMk cId="3239601407" sldId="272"/>
        </pc:sldMkLst>
        <pc:spChg chg="mod">
          <ac:chgData name="박종규" userId="39825991-0408-44f3-81be-1d1cdb54b29e" providerId="ADAL" clId="{1C4C2134-0005-4C52-9B83-C1934079882E}" dt="2018-01-08T08:56:18.320" v="1" actId="20577"/>
          <ac:spMkLst>
            <pc:docMk/>
            <pc:sldMk cId="3239601407" sldId="272"/>
            <ac:spMk id="2" creationId="{00000000-0000-0000-0000-000000000000}"/>
          </ac:spMkLst>
        </pc:spChg>
        <pc:spChg chg="mod">
          <ac:chgData name="박종규" userId="39825991-0408-44f3-81be-1d1cdb54b29e" providerId="ADAL" clId="{1C4C2134-0005-4C52-9B83-C1934079882E}" dt="2018-01-08T08:56:24.327" v="7" actId="20577"/>
          <ac:spMkLst>
            <pc:docMk/>
            <pc:sldMk cId="3239601407" sldId="272"/>
            <ac:spMk id="3" creationId="{00000000-0000-0000-0000-000000000000}"/>
          </ac:spMkLst>
        </pc:spChg>
      </pc:sldChg>
      <pc:sldChg chg="modSp">
        <pc:chgData name="박종규" userId="39825991-0408-44f3-81be-1d1cdb54b29e" providerId="ADAL" clId="{1C4C2134-0005-4C52-9B83-C1934079882E}" dt="2018-01-08T08:57:24.812" v="8" actId="20577"/>
        <pc:sldMkLst>
          <pc:docMk/>
          <pc:sldMk cId="3994400370" sldId="273"/>
        </pc:sldMkLst>
        <pc:spChg chg="mod">
          <ac:chgData name="박종규" userId="39825991-0408-44f3-81be-1d1cdb54b29e" providerId="ADAL" clId="{1C4C2134-0005-4C52-9B83-C1934079882E}" dt="2018-01-08T08:57:24.812" v="8" actId="20577"/>
          <ac:spMkLst>
            <pc:docMk/>
            <pc:sldMk cId="3994400370" sldId="273"/>
            <ac:spMk id="3" creationId="{00000000-0000-0000-0000-000000000000}"/>
          </ac:spMkLst>
        </pc:spChg>
      </pc:sldChg>
      <pc:sldChg chg="modSp">
        <pc:chgData name="박종규" userId="39825991-0408-44f3-81be-1d1cdb54b29e" providerId="ADAL" clId="{1C4C2134-0005-4C52-9B83-C1934079882E}" dt="2018-01-08T08:59:51.235" v="46" actId="20578"/>
        <pc:sldMkLst>
          <pc:docMk/>
          <pc:sldMk cId="901309696" sldId="302"/>
        </pc:sldMkLst>
        <pc:spChg chg="mod">
          <ac:chgData name="박종규" userId="39825991-0408-44f3-81be-1d1cdb54b29e" providerId="ADAL" clId="{1C4C2134-0005-4C52-9B83-C1934079882E}" dt="2018-01-08T08:59:51.235" v="46" actId="20578"/>
          <ac:spMkLst>
            <pc:docMk/>
            <pc:sldMk cId="901309696" sldId="302"/>
            <ac:spMk id="3" creationId="{00000000-0000-0000-0000-000000000000}"/>
          </ac:spMkLst>
        </pc:spChg>
      </pc:sldChg>
      <pc:sldChg chg="modSp">
        <pc:chgData name="박종규" userId="39825991-0408-44f3-81be-1d1cdb54b29e" providerId="ADAL" clId="{1C4C2134-0005-4C52-9B83-C1934079882E}" dt="2018-01-08T09:00:04.064" v="52" actId="20577"/>
        <pc:sldMkLst>
          <pc:docMk/>
          <pc:sldMk cId="3562649309" sldId="303"/>
        </pc:sldMkLst>
        <pc:spChg chg="mod">
          <ac:chgData name="박종규" userId="39825991-0408-44f3-81be-1d1cdb54b29e" providerId="ADAL" clId="{1C4C2134-0005-4C52-9B83-C1934079882E}" dt="2018-01-08T09:00:04.064" v="52" actId="20577"/>
          <ac:spMkLst>
            <pc:docMk/>
            <pc:sldMk cId="3562649309" sldId="303"/>
            <ac:spMk id="3" creationId="{00000000-0000-0000-0000-000000000000}"/>
          </ac:spMkLst>
        </pc:spChg>
        <pc:spChg chg="mod">
          <ac:chgData name="박종규" userId="39825991-0408-44f3-81be-1d1cdb54b29e" providerId="ADAL" clId="{1C4C2134-0005-4C52-9B83-C1934079882E}" dt="2018-01-08T08:58:38.899" v="33" actId="400"/>
          <ac:spMkLst>
            <pc:docMk/>
            <pc:sldMk cId="3562649309" sldId="303"/>
            <ac:spMk id="5" creationId="{00000000-0000-0000-0000-000000000000}"/>
          </ac:spMkLst>
        </pc:spChg>
      </pc:sldChg>
      <pc:sldChg chg="add">
        <pc:chgData name="박종규" userId="39825991-0408-44f3-81be-1d1cdb54b29e" providerId="ADAL" clId="{1C4C2134-0005-4C52-9B83-C1934079882E}" dt="2018-01-08T08:57:59.381" v="26" actId="20577"/>
        <pc:sldMkLst>
          <pc:docMk/>
          <pc:sldMk cId="295627002" sldId="319"/>
        </pc:sldMkLst>
      </pc:sldChg>
      <pc:sldChg chg="add">
        <pc:chgData name="박종규" userId="39825991-0408-44f3-81be-1d1cdb54b29e" providerId="ADAL" clId="{1C4C2134-0005-4C52-9B83-C1934079882E}" dt="2018-01-08T08:58:10.067" v="28" actId="20577"/>
        <pc:sldMkLst>
          <pc:docMk/>
          <pc:sldMk cId="1149487285" sldId="320"/>
        </pc:sldMkLst>
      </pc:sldChg>
      <pc:sldChg chg="add">
        <pc:chgData name="박종규" userId="39825991-0408-44f3-81be-1d1cdb54b29e" providerId="ADAL" clId="{1C4C2134-0005-4C52-9B83-C1934079882E}" dt="2018-01-08T08:58:19.206" v="31" actId="20577"/>
        <pc:sldMkLst>
          <pc:docMk/>
          <pc:sldMk cId="1486401860" sldId="321"/>
        </pc:sldMkLst>
      </pc:sldChg>
    </pc:docChg>
  </pc:docChgLst>
  <pc:docChgLst>
    <pc:chgData name="박종규" userId="39825991-0408-44f3-81be-1d1cdb54b29e" providerId="ADAL" clId="{E681BB0B-FA03-483A-8A32-73267E3D7515}"/>
    <pc:docChg chg="modSld">
      <pc:chgData name="박종규" userId="39825991-0408-44f3-81be-1d1cdb54b29e" providerId="ADAL" clId="{E681BB0B-FA03-483A-8A32-73267E3D7515}" dt="2018-02-05T09:08:44.829" v="3" actId="20577"/>
      <pc:docMkLst>
        <pc:docMk/>
      </pc:docMkLst>
      <pc:sldChg chg="modSp">
        <pc:chgData name="박종규" userId="39825991-0408-44f3-81be-1d1cdb54b29e" providerId="ADAL" clId="{E681BB0B-FA03-483A-8A32-73267E3D7515}" dt="2018-02-05T09:08:44.829" v="3" actId="20577"/>
        <pc:sldMkLst>
          <pc:docMk/>
          <pc:sldMk cId="3239601407" sldId="272"/>
        </pc:sldMkLst>
        <pc:spChg chg="mod">
          <ac:chgData name="박종규" userId="39825991-0408-44f3-81be-1d1cdb54b29e" providerId="ADAL" clId="{E681BB0B-FA03-483A-8A32-73267E3D7515}" dt="2018-02-05T09:08:44.829" v="3" actId="20577"/>
          <ac:spMkLst>
            <pc:docMk/>
            <pc:sldMk cId="3239601407" sldId="272"/>
            <ac:spMk id="3" creationId="{00000000-0000-0000-0000-000000000000}"/>
          </ac:spMkLst>
        </pc:spChg>
      </pc:sldChg>
    </pc:docChg>
  </pc:docChgLst>
  <pc:docChgLst>
    <pc:chgData name="박종규" userId="39825991-0408-44f3-81be-1d1cdb54b29e" providerId="ADAL" clId="{87D63DAF-73C8-47E7-B37A-51FFB4B602D6}"/>
    <pc:docChg chg="modSld">
      <pc:chgData name="박종규" userId="39825991-0408-44f3-81be-1d1cdb54b29e" providerId="ADAL" clId="{87D63DAF-73C8-47E7-B37A-51FFB4B602D6}" dt="2017-12-27T02:59:58.118" v="0"/>
      <pc:docMkLst>
        <pc:docMk/>
      </pc:docMkLst>
    </pc:docChg>
  </pc:docChgLst>
  <pc:docChgLst>
    <pc:chgData name="박종규" userId="39825991-0408-44f3-81be-1d1cdb54b29e" providerId="ADAL" clId="{6BEB2897-714A-4B38-B5AC-C1B97C21AA61}"/>
    <pc:docChg chg="undo custSel addSld delSld modSld modSection">
      <pc:chgData name="박종규" userId="39825991-0408-44f3-81be-1d1cdb54b29e" providerId="ADAL" clId="{6BEB2897-714A-4B38-B5AC-C1B97C21AA61}" dt="2017-12-26T09:14:43.907" v="499" actId="20577"/>
      <pc:docMkLst>
        <pc:docMk/>
      </pc:docMkLst>
      <pc:sldChg chg="modSp">
        <pc:chgData name="박종규" userId="39825991-0408-44f3-81be-1d1cdb54b29e" providerId="ADAL" clId="{6BEB2897-714A-4B38-B5AC-C1B97C21AA61}" dt="2017-12-26T08:52:26.081" v="3" actId="20577"/>
        <pc:sldMkLst>
          <pc:docMk/>
          <pc:sldMk cId="3239601407" sldId="272"/>
        </pc:sldMkLst>
        <pc:spChg chg="mod">
          <ac:chgData name="박종규" userId="39825991-0408-44f3-81be-1d1cdb54b29e" providerId="ADAL" clId="{6BEB2897-714A-4B38-B5AC-C1B97C21AA61}" dt="2017-12-26T08:52:26.081" v="3" actId="20577"/>
          <ac:spMkLst>
            <pc:docMk/>
            <pc:sldMk cId="3239601407" sldId="272"/>
            <ac:spMk id="3" creationId="{00000000-0000-0000-0000-000000000000}"/>
          </ac:spMkLst>
        </pc:spChg>
      </pc:sldChg>
      <pc:sldChg chg="modSp">
        <pc:chgData name="박종규" userId="39825991-0408-44f3-81be-1d1cdb54b29e" providerId="ADAL" clId="{6BEB2897-714A-4B38-B5AC-C1B97C21AA61}" dt="2017-12-26T09:00:37.787" v="355" actId="20577"/>
        <pc:sldMkLst>
          <pc:docMk/>
          <pc:sldMk cId="901309696" sldId="302"/>
        </pc:sldMkLst>
        <pc:spChg chg="mod">
          <ac:chgData name="박종규" userId="39825991-0408-44f3-81be-1d1cdb54b29e" providerId="ADAL" clId="{6BEB2897-714A-4B38-B5AC-C1B97C21AA61}" dt="2017-12-26T09:00:37.787" v="355" actId="20577"/>
          <ac:spMkLst>
            <pc:docMk/>
            <pc:sldMk cId="901309696" sldId="302"/>
            <ac:spMk id="3" creationId="{00000000-0000-0000-0000-000000000000}"/>
          </ac:spMkLst>
        </pc:spChg>
      </pc:sldChg>
      <pc:sldChg chg="modSp">
        <pc:chgData name="박종규" userId="39825991-0408-44f3-81be-1d1cdb54b29e" providerId="ADAL" clId="{6BEB2897-714A-4B38-B5AC-C1B97C21AA61}" dt="2017-12-26T08:58:32.761" v="338" actId="20577"/>
        <pc:sldMkLst>
          <pc:docMk/>
          <pc:sldMk cId="3562649309" sldId="303"/>
        </pc:sldMkLst>
        <pc:spChg chg="mod">
          <ac:chgData name="박종규" userId="39825991-0408-44f3-81be-1d1cdb54b29e" providerId="ADAL" clId="{6BEB2897-714A-4B38-B5AC-C1B97C21AA61}" dt="2017-12-26T08:58:32.761" v="338" actId="20577"/>
          <ac:spMkLst>
            <pc:docMk/>
            <pc:sldMk cId="3562649309" sldId="303"/>
            <ac:spMk id="5" creationId="{00000000-0000-0000-0000-000000000000}"/>
          </ac:spMkLst>
        </pc:spChg>
      </pc:sldChg>
    </pc:docChg>
  </pc:docChgLst>
  <pc:docChgLst>
    <pc:chgData name="박종규" userId="39825991-0408-44f3-81be-1d1cdb54b29e" providerId="ADAL" clId="{A356AC07-6D6A-4FBD-899D-679BA56C46E2}"/>
    <pc:docChg chg="delSld modSld modSection">
      <pc:chgData name="박종규" userId="39825991-0408-44f3-81be-1d1cdb54b29e" providerId="ADAL" clId="{A356AC07-6D6A-4FBD-899D-679BA56C46E2}" dt="2018-01-22T08:37:55.390" v="10" actId="20577"/>
      <pc:docMkLst>
        <pc:docMk/>
      </pc:docMkLst>
      <pc:sldChg chg="modSp">
        <pc:chgData name="박종규" userId="39825991-0408-44f3-81be-1d1cdb54b29e" providerId="ADAL" clId="{A356AC07-6D6A-4FBD-899D-679BA56C46E2}" dt="2018-01-22T08:37:55.390" v="10" actId="20577"/>
        <pc:sldMkLst>
          <pc:docMk/>
          <pc:sldMk cId="3239601407" sldId="272"/>
        </pc:sldMkLst>
        <pc:spChg chg="mod">
          <ac:chgData name="박종규" userId="39825991-0408-44f3-81be-1d1cdb54b29e" providerId="ADAL" clId="{A356AC07-6D6A-4FBD-899D-679BA56C46E2}" dt="2018-01-22T08:37:55.390" v="10" actId="20577"/>
          <ac:spMkLst>
            <pc:docMk/>
            <pc:sldMk cId="3239601407" sldId="272"/>
            <ac:spMk id="3" creationId="{00000000-0000-0000-0000-000000000000}"/>
          </ac:spMkLst>
        </pc:spChg>
      </pc:sldChg>
      <pc:sldChg chg="modSp">
        <pc:chgData name="박종규" userId="39825991-0408-44f3-81be-1d1cdb54b29e" providerId="ADAL" clId="{A356AC07-6D6A-4FBD-899D-679BA56C46E2}" dt="2018-01-22T08:37:44.926" v="5" actId="6549"/>
        <pc:sldMkLst>
          <pc:docMk/>
          <pc:sldMk cId="3562649309" sldId="303"/>
        </pc:sldMkLst>
        <pc:spChg chg="mod">
          <ac:chgData name="박종규" userId="39825991-0408-44f3-81be-1d1cdb54b29e" providerId="ADAL" clId="{A356AC07-6D6A-4FBD-899D-679BA56C46E2}" dt="2018-01-22T08:37:41.134" v="4" actId="20577"/>
          <ac:spMkLst>
            <pc:docMk/>
            <pc:sldMk cId="3562649309" sldId="303"/>
            <ac:spMk id="3" creationId="{00000000-0000-0000-0000-000000000000}"/>
          </ac:spMkLst>
        </pc:spChg>
        <pc:spChg chg="mod">
          <ac:chgData name="박종규" userId="39825991-0408-44f3-81be-1d1cdb54b29e" providerId="ADAL" clId="{A356AC07-6D6A-4FBD-899D-679BA56C46E2}" dt="2018-01-22T08:37:44.926" v="5" actId="6549"/>
          <ac:spMkLst>
            <pc:docMk/>
            <pc:sldMk cId="3562649309" sldId="303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9A078-7987-4461-8469-7453C7AF5D4A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5513" y="685800"/>
            <a:ext cx="50069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42821-CF68-4972-92E1-72FC09454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564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33216" y="1980377"/>
            <a:ext cx="8496000" cy="1296000"/>
          </a:xfrm>
        </p:spPr>
        <p:txBody>
          <a:bodyPr>
            <a:normAutofit/>
          </a:bodyPr>
          <a:lstStyle>
            <a:lvl1pPr>
              <a:defRPr sz="4400">
                <a:latin typeface="Century Gothic" panose="020B0502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4223" y="3780585"/>
            <a:ext cx="6553042" cy="1368000"/>
          </a:xfrm>
        </p:spPr>
        <p:txBody>
          <a:bodyPr>
            <a:normAutofit/>
          </a:bodyPr>
          <a:lstStyle>
            <a:lvl1pPr marL="0" indent="0" algn="ctr">
              <a:buNone/>
              <a:defRPr sz="3200" b="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1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4917" y="4486117"/>
            <a:ext cx="5616893" cy="5296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34917" y="572633"/>
            <a:ext cx="5616893" cy="384524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34917" y="5015728"/>
            <a:ext cx="5616893" cy="7521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341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443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7079" y="256647"/>
            <a:ext cx="2106335" cy="546819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074" y="256647"/>
            <a:ext cx="6162980" cy="546819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323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0662" y="1990866"/>
            <a:ext cx="9020167" cy="1373725"/>
          </a:xfrm>
        </p:spPr>
        <p:txBody>
          <a:bodyPr>
            <a:normAutofit/>
          </a:bodyPr>
          <a:lstStyle>
            <a:lvl1pPr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662" y="4081525"/>
            <a:ext cx="9020167" cy="1281647"/>
          </a:xfrm>
        </p:spPr>
        <p:txBody>
          <a:bodyPr>
            <a:normAutofit/>
          </a:bodyPr>
          <a:lstStyle>
            <a:lvl1pPr marL="0" indent="0" algn="r">
              <a:buNone/>
              <a:defRPr sz="1854" b="1">
                <a:solidFill>
                  <a:schemeClr val="tx1">
                    <a:tint val="75000"/>
                  </a:schemeClr>
                </a:solidFill>
              </a:defRPr>
            </a:lvl1pPr>
            <a:lvl2pPr marL="496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3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9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6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2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9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76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72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73AD-3893-4862-9B04-46AB9A96C1DD}" type="datetime1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788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0662" y="1315417"/>
            <a:ext cx="9020167" cy="4519994"/>
          </a:xfrm>
        </p:spPr>
        <p:txBody>
          <a:bodyPr lIns="0" tIns="0" rIns="0" bIns="0">
            <a:normAutofit/>
          </a:bodyPr>
          <a:lstStyle>
            <a:lvl1pPr marL="266947" indent="-266947">
              <a:lnSpc>
                <a:spcPct val="120000"/>
              </a:lnSpc>
              <a:buFont typeface="Wingdings" panose="05000000000000000000" pitchFamily="2" charset="2"/>
              <a:buChar char="§"/>
              <a:defRPr sz="1668" b="1"/>
            </a:lvl1pPr>
            <a:lvl2pPr marL="533894" indent="-266947">
              <a:lnSpc>
                <a:spcPct val="120000"/>
              </a:lnSpc>
              <a:buFont typeface="Wingdings" panose="05000000000000000000" pitchFamily="2" charset="2"/>
              <a:buChar char="ü"/>
              <a:defRPr sz="1668" b="1"/>
            </a:lvl2pPr>
            <a:lvl3pPr marL="834210" indent="-266947">
              <a:lnSpc>
                <a:spcPct val="120000"/>
              </a:lnSpc>
              <a:buFont typeface="맑은 고딕" panose="020B0503020000020004" pitchFamily="50" charset="-127"/>
              <a:buChar char="→"/>
              <a:defRPr sz="1668" b="1"/>
            </a:lvl3pPr>
            <a:lvl4pPr marL="1134526" indent="-266947">
              <a:lnSpc>
                <a:spcPct val="120000"/>
              </a:lnSpc>
              <a:defRPr sz="1668" b="1"/>
            </a:lvl4pPr>
            <a:lvl5pPr marL="1401473">
              <a:lnSpc>
                <a:spcPct val="120000"/>
              </a:lnSpc>
              <a:defRPr sz="1668" b="1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074" y="5966443"/>
            <a:ext cx="2184347" cy="337275"/>
          </a:xfrm>
        </p:spPr>
        <p:txBody>
          <a:bodyPr/>
          <a:lstStyle/>
          <a:p>
            <a:fld id="{38A21675-2453-4347-B24C-166BC22C8C53}" type="datetime1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98509" y="5966443"/>
            <a:ext cx="2964471" cy="33727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 flipV="1">
            <a:off x="8063765" y="-3852"/>
            <a:ext cx="1300541" cy="1011827"/>
            <a:chOff x="7773686" y="5619175"/>
            <a:chExt cx="1370453" cy="1080001"/>
          </a:xfrm>
        </p:grpSpPr>
        <p:sp>
          <p:nvSpPr>
            <p:cNvPr id="7" name="직각 삼각형 6"/>
            <p:cNvSpPr/>
            <p:nvPr userDrawn="1"/>
          </p:nvSpPr>
          <p:spPr>
            <a:xfrm>
              <a:off x="8421429" y="6159173"/>
              <a:ext cx="720000" cy="540001"/>
            </a:xfrm>
            <a:prstGeom prst="rtTriangle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8" name="직각 삼각형 7"/>
            <p:cNvSpPr/>
            <p:nvPr userDrawn="1"/>
          </p:nvSpPr>
          <p:spPr>
            <a:xfrm flipH="1">
              <a:off x="7773686" y="6159175"/>
              <a:ext cx="647700" cy="540001"/>
            </a:xfrm>
            <a:prstGeom prst="rtTriangle">
              <a:avLst/>
            </a:prstGeom>
            <a:solidFill>
              <a:srgbClr val="EC7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9" name="이등변 삼각형 8"/>
            <p:cNvSpPr/>
            <p:nvPr userDrawn="1"/>
          </p:nvSpPr>
          <p:spPr>
            <a:xfrm rot="16200000">
              <a:off x="8244139" y="5799175"/>
              <a:ext cx="1080000" cy="720000"/>
            </a:xfrm>
            <a:prstGeom prst="triangle">
              <a:avLst/>
            </a:prstGeom>
            <a:solidFill>
              <a:srgbClr val="496F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04120" y="370979"/>
            <a:ext cx="2184347" cy="337275"/>
          </a:xfrm>
        </p:spPr>
        <p:txBody>
          <a:bodyPr lIns="0" tIns="0" rIns="0" bIns="0"/>
          <a:lstStyle>
            <a:lvl1pPr>
              <a:defRPr sz="1112" b="1">
                <a:solidFill>
                  <a:schemeClr val="bg1"/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605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074" y="5966443"/>
            <a:ext cx="2184347" cy="337275"/>
          </a:xfrm>
        </p:spPr>
        <p:txBody>
          <a:bodyPr/>
          <a:lstStyle/>
          <a:p>
            <a:fld id="{38A21675-2453-4347-B24C-166BC22C8C53}" type="datetime1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98509" y="5966443"/>
            <a:ext cx="2964471" cy="33727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 flipV="1">
            <a:off x="8063765" y="-3852"/>
            <a:ext cx="1300541" cy="1011827"/>
            <a:chOff x="7773686" y="5619175"/>
            <a:chExt cx="1370453" cy="1080001"/>
          </a:xfrm>
        </p:grpSpPr>
        <p:sp>
          <p:nvSpPr>
            <p:cNvPr id="7" name="직각 삼각형 6"/>
            <p:cNvSpPr/>
            <p:nvPr userDrawn="1"/>
          </p:nvSpPr>
          <p:spPr>
            <a:xfrm>
              <a:off x="8421429" y="6159173"/>
              <a:ext cx="720000" cy="540001"/>
            </a:xfrm>
            <a:prstGeom prst="rtTriangle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8" name="직각 삼각형 7"/>
            <p:cNvSpPr/>
            <p:nvPr userDrawn="1"/>
          </p:nvSpPr>
          <p:spPr>
            <a:xfrm flipH="1">
              <a:off x="7773686" y="6159175"/>
              <a:ext cx="647700" cy="540001"/>
            </a:xfrm>
            <a:prstGeom prst="rtTriangle">
              <a:avLst/>
            </a:prstGeom>
            <a:solidFill>
              <a:srgbClr val="EC7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9" name="이등변 삼각형 8"/>
            <p:cNvSpPr/>
            <p:nvPr userDrawn="1"/>
          </p:nvSpPr>
          <p:spPr>
            <a:xfrm rot="16200000">
              <a:off x="8244139" y="5799175"/>
              <a:ext cx="1080000" cy="720000"/>
            </a:xfrm>
            <a:prstGeom prst="triangle">
              <a:avLst/>
            </a:prstGeom>
            <a:solidFill>
              <a:srgbClr val="496F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04120" y="370979"/>
            <a:ext cx="2184347" cy="337275"/>
          </a:xfrm>
        </p:spPr>
        <p:txBody>
          <a:bodyPr lIns="0" tIns="0" rIns="0" bIns="0"/>
          <a:lstStyle>
            <a:lvl1pPr>
              <a:defRPr sz="1112" b="1">
                <a:solidFill>
                  <a:schemeClr val="bg1"/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679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9493" y="4118209"/>
            <a:ext cx="7957265" cy="1272845"/>
          </a:xfrm>
        </p:spPr>
        <p:txBody>
          <a:bodyPr anchor="t"/>
          <a:lstStyle>
            <a:lvl1pPr algn="l">
              <a:defRPr sz="4356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9493" y="2716299"/>
            <a:ext cx="7957265" cy="1401911"/>
          </a:xfrm>
        </p:spPr>
        <p:txBody>
          <a:bodyPr anchor="b"/>
          <a:lstStyle>
            <a:lvl1pPr marL="0" indent="0">
              <a:buNone/>
              <a:defRPr sz="2132">
                <a:solidFill>
                  <a:schemeClr val="tx1">
                    <a:tint val="75000"/>
                  </a:schemeClr>
                </a:solidFill>
              </a:defRPr>
            </a:lvl1pPr>
            <a:lvl2pPr marL="496584" indent="0">
              <a:buNone/>
              <a:defRPr sz="1946">
                <a:solidFill>
                  <a:schemeClr val="tx1">
                    <a:tint val="75000"/>
                  </a:schemeClr>
                </a:solidFill>
              </a:defRPr>
            </a:lvl2pPr>
            <a:lvl3pPr marL="993168" indent="0">
              <a:buNone/>
              <a:defRPr sz="1761">
                <a:solidFill>
                  <a:schemeClr val="tx1">
                    <a:tint val="75000"/>
                  </a:schemeClr>
                </a:solidFill>
              </a:defRPr>
            </a:lvl3pPr>
            <a:lvl4pPr marL="1489752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4pPr>
            <a:lvl5pPr marL="1986336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5pPr>
            <a:lvl6pPr marL="2482919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6pPr>
            <a:lvl7pPr marL="2979503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7pPr>
            <a:lvl8pPr marL="3476087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8pPr>
            <a:lvl9pPr marL="3972671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0F8C-9729-4365-A32B-463035AD10D9}" type="datetime1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822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074" y="1495375"/>
            <a:ext cx="4134657" cy="4229471"/>
          </a:xfrm>
        </p:spPr>
        <p:txBody>
          <a:bodyPr/>
          <a:lstStyle>
            <a:lvl1pPr>
              <a:defRPr sz="3059"/>
            </a:lvl1pPr>
            <a:lvl2pPr>
              <a:defRPr sz="2595"/>
            </a:lvl2pPr>
            <a:lvl3pPr>
              <a:defRPr sz="2132"/>
            </a:lvl3pPr>
            <a:lvl4pPr>
              <a:defRPr sz="1946"/>
            </a:lvl4pPr>
            <a:lvl5pPr>
              <a:defRPr sz="1946"/>
            </a:lvl5pPr>
            <a:lvl6pPr>
              <a:defRPr sz="1946"/>
            </a:lvl6pPr>
            <a:lvl7pPr>
              <a:defRPr sz="1946"/>
            </a:lvl7pPr>
            <a:lvl8pPr>
              <a:defRPr sz="1946"/>
            </a:lvl8pPr>
            <a:lvl9pPr>
              <a:defRPr sz="194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8757" y="1495375"/>
            <a:ext cx="4134657" cy="4229471"/>
          </a:xfrm>
        </p:spPr>
        <p:txBody>
          <a:bodyPr/>
          <a:lstStyle>
            <a:lvl1pPr>
              <a:defRPr sz="3059"/>
            </a:lvl1pPr>
            <a:lvl2pPr>
              <a:defRPr sz="2595"/>
            </a:lvl2pPr>
            <a:lvl3pPr>
              <a:defRPr sz="2132"/>
            </a:lvl3pPr>
            <a:lvl4pPr>
              <a:defRPr sz="1946"/>
            </a:lvl4pPr>
            <a:lvl5pPr>
              <a:defRPr sz="1946"/>
            </a:lvl5pPr>
            <a:lvl6pPr>
              <a:defRPr sz="1946"/>
            </a:lvl6pPr>
            <a:lvl7pPr>
              <a:defRPr sz="1946"/>
            </a:lvl7pPr>
            <a:lvl8pPr>
              <a:defRPr sz="1946"/>
            </a:lvl8pPr>
            <a:lvl9pPr>
              <a:defRPr sz="194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042D-C1EB-45D2-B553-A36757D2B321}" type="datetime1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276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4" y="1434550"/>
            <a:ext cx="4136283" cy="597853"/>
          </a:xfrm>
        </p:spPr>
        <p:txBody>
          <a:bodyPr anchor="b"/>
          <a:lstStyle>
            <a:lvl1pPr marL="0" indent="0">
              <a:buNone/>
              <a:defRPr sz="2595" b="1"/>
            </a:lvl1pPr>
            <a:lvl2pPr marL="496584" indent="0">
              <a:buNone/>
              <a:defRPr sz="2132" b="1"/>
            </a:lvl2pPr>
            <a:lvl3pPr marL="993168" indent="0">
              <a:buNone/>
              <a:defRPr sz="1946" b="1"/>
            </a:lvl3pPr>
            <a:lvl4pPr marL="1489752" indent="0">
              <a:buNone/>
              <a:defRPr sz="1761" b="1"/>
            </a:lvl4pPr>
            <a:lvl5pPr marL="1986336" indent="0">
              <a:buNone/>
              <a:defRPr sz="1761" b="1"/>
            </a:lvl5pPr>
            <a:lvl6pPr marL="2482919" indent="0">
              <a:buNone/>
              <a:defRPr sz="1761" b="1"/>
            </a:lvl6pPr>
            <a:lvl7pPr marL="2979503" indent="0">
              <a:buNone/>
              <a:defRPr sz="1761" b="1"/>
            </a:lvl7pPr>
            <a:lvl8pPr marL="3476087" indent="0">
              <a:buNone/>
              <a:defRPr sz="1761" b="1"/>
            </a:lvl8pPr>
            <a:lvl9pPr marL="3972671" indent="0">
              <a:buNone/>
              <a:defRPr sz="1761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074" y="2032402"/>
            <a:ext cx="4136283" cy="3692442"/>
          </a:xfrm>
        </p:spPr>
        <p:txBody>
          <a:bodyPr/>
          <a:lstStyle>
            <a:lvl1pPr>
              <a:defRPr sz="2595"/>
            </a:lvl1pPr>
            <a:lvl2pPr>
              <a:defRPr sz="2132"/>
            </a:lvl2pPr>
            <a:lvl3pPr>
              <a:defRPr sz="1946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55509" y="1434550"/>
            <a:ext cx="4137908" cy="597853"/>
          </a:xfrm>
        </p:spPr>
        <p:txBody>
          <a:bodyPr anchor="b"/>
          <a:lstStyle>
            <a:lvl1pPr marL="0" indent="0">
              <a:buNone/>
              <a:defRPr sz="2595" b="1"/>
            </a:lvl1pPr>
            <a:lvl2pPr marL="496584" indent="0">
              <a:buNone/>
              <a:defRPr sz="2132" b="1"/>
            </a:lvl2pPr>
            <a:lvl3pPr marL="993168" indent="0">
              <a:buNone/>
              <a:defRPr sz="1946" b="1"/>
            </a:lvl3pPr>
            <a:lvl4pPr marL="1489752" indent="0">
              <a:buNone/>
              <a:defRPr sz="1761" b="1"/>
            </a:lvl4pPr>
            <a:lvl5pPr marL="1986336" indent="0">
              <a:buNone/>
              <a:defRPr sz="1761" b="1"/>
            </a:lvl5pPr>
            <a:lvl6pPr marL="2482919" indent="0">
              <a:buNone/>
              <a:defRPr sz="1761" b="1"/>
            </a:lvl6pPr>
            <a:lvl7pPr marL="2979503" indent="0">
              <a:buNone/>
              <a:defRPr sz="1761" b="1"/>
            </a:lvl7pPr>
            <a:lvl8pPr marL="3476087" indent="0">
              <a:buNone/>
              <a:defRPr sz="1761" b="1"/>
            </a:lvl8pPr>
            <a:lvl9pPr marL="3972671" indent="0">
              <a:buNone/>
              <a:defRPr sz="1761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55509" y="2032402"/>
            <a:ext cx="4137908" cy="3692442"/>
          </a:xfrm>
        </p:spPr>
        <p:txBody>
          <a:bodyPr/>
          <a:lstStyle>
            <a:lvl1pPr>
              <a:defRPr sz="2595"/>
            </a:lvl1pPr>
            <a:lvl2pPr>
              <a:defRPr sz="2132"/>
            </a:lvl2pPr>
            <a:lvl3pPr>
              <a:defRPr sz="1946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8334-86EA-46C4-8430-BF618E82F90A}" type="datetime1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2712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F7C2-E808-467B-A253-015E11C5AF7D}" type="datetime1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285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324161"/>
            <a:ext cx="8640000" cy="1008000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476176"/>
            <a:ext cx="8640000" cy="4320000"/>
          </a:xfrm>
        </p:spPr>
        <p:txBody>
          <a:bodyPr/>
          <a:lstStyle>
            <a:lvl1pPr>
              <a:lnSpc>
                <a:spcPct val="120000"/>
              </a:lnSpc>
              <a:defRPr sz="2800">
                <a:latin typeface="Century Gothic" panose="020B0502020202020204" pitchFamily="34" charset="0"/>
              </a:defRPr>
            </a:lvl1pPr>
            <a:lvl2pPr>
              <a:lnSpc>
                <a:spcPct val="120000"/>
              </a:lnSpc>
              <a:defRPr>
                <a:latin typeface="Century Gothic" panose="020B0502020202020204" pitchFamily="34" charset="0"/>
              </a:defRPr>
            </a:lvl2pPr>
            <a:lvl3pPr>
              <a:lnSpc>
                <a:spcPct val="120000"/>
              </a:lnSpc>
              <a:defRPr>
                <a:latin typeface="Century Gothic" panose="020B0502020202020204" pitchFamily="34" charset="0"/>
              </a:defRPr>
            </a:lvl3pPr>
            <a:lvl4pPr>
              <a:lnSpc>
                <a:spcPct val="120000"/>
              </a:lnSpc>
              <a:defRPr>
                <a:latin typeface="Century Gothic" panose="020B0502020202020204" pitchFamily="34" charset="0"/>
              </a:defRPr>
            </a:lvl4pPr>
            <a:lvl5pPr>
              <a:lnSpc>
                <a:spcPct val="120000"/>
              </a:lnSpc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1764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81A0-5070-458D-9F87-B4CCB296E545}" type="datetime1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8447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077" y="255162"/>
            <a:ext cx="3079865" cy="1085926"/>
          </a:xfrm>
        </p:spPr>
        <p:txBody>
          <a:bodyPr anchor="b"/>
          <a:lstStyle>
            <a:lvl1pPr algn="l">
              <a:defRPr sz="213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60083" y="255165"/>
            <a:ext cx="5233332" cy="5469681"/>
          </a:xfrm>
        </p:spPr>
        <p:txBody>
          <a:bodyPr/>
          <a:lstStyle>
            <a:lvl1pPr>
              <a:defRPr sz="3430"/>
            </a:lvl1pPr>
            <a:lvl2pPr>
              <a:defRPr sz="3059"/>
            </a:lvl2pPr>
            <a:lvl3pPr>
              <a:defRPr sz="2595"/>
            </a:lvl3pPr>
            <a:lvl4pPr>
              <a:defRPr sz="2132"/>
            </a:lvl4pPr>
            <a:lvl5pPr>
              <a:defRPr sz="2132"/>
            </a:lvl5pPr>
            <a:lvl6pPr>
              <a:defRPr sz="2132"/>
            </a:lvl6pPr>
            <a:lvl7pPr>
              <a:defRPr sz="2132"/>
            </a:lvl7pPr>
            <a:lvl8pPr>
              <a:defRPr sz="2132"/>
            </a:lvl8pPr>
            <a:lvl9pPr>
              <a:defRPr sz="213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077" y="1341090"/>
            <a:ext cx="3079865" cy="4383754"/>
          </a:xfrm>
        </p:spPr>
        <p:txBody>
          <a:bodyPr/>
          <a:lstStyle>
            <a:lvl1pPr marL="0" indent="0">
              <a:buNone/>
              <a:defRPr sz="1483"/>
            </a:lvl1pPr>
            <a:lvl2pPr marL="496584" indent="0">
              <a:buNone/>
              <a:defRPr sz="1298"/>
            </a:lvl2pPr>
            <a:lvl3pPr marL="993168" indent="0">
              <a:buNone/>
              <a:defRPr sz="1112"/>
            </a:lvl3pPr>
            <a:lvl4pPr marL="1489752" indent="0">
              <a:buNone/>
              <a:defRPr sz="1020"/>
            </a:lvl4pPr>
            <a:lvl5pPr marL="1986336" indent="0">
              <a:buNone/>
              <a:defRPr sz="1020"/>
            </a:lvl5pPr>
            <a:lvl6pPr marL="2482919" indent="0">
              <a:buNone/>
              <a:defRPr sz="1020"/>
            </a:lvl6pPr>
            <a:lvl7pPr marL="2979503" indent="0">
              <a:buNone/>
              <a:defRPr sz="1020"/>
            </a:lvl7pPr>
            <a:lvl8pPr marL="3476087" indent="0">
              <a:buNone/>
              <a:defRPr sz="1020"/>
            </a:lvl8pPr>
            <a:lvl9pPr marL="3972671" indent="0">
              <a:buNone/>
              <a:defRPr sz="10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FA18-29DC-4E05-B1A8-19E773B6B434}" type="datetime1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4040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4917" y="4486117"/>
            <a:ext cx="5616893" cy="529612"/>
          </a:xfrm>
        </p:spPr>
        <p:txBody>
          <a:bodyPr anchor="b"/>
          <a:lstStyle>
            <a:lvl1pPr algn="l">
              <a:defRPr sz="213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34917" y="572633"/>
            <a:ext cx="5616893" cy="3845243"/>
          </a:xfrm>
        </p:spPr>
        <p:txBody>
          <a:bodyPr/>
          <a:lstStyle>
            <a:lvl1pPr marL="0" indent="0">
              <a:buNone/>
              <a:defRPr sz="3430"/>
            </a:lvl1pPr>
            <a:lvl2pPr marL="496584" indent="0">
              <a:buNone/>
              <a:defRPr sz="3059"/>
            </a:lvl2pPr>
            <a:lvl3pPr marL="993168" indent="0">
              <a:buNone/>
              <a:defRPr sz="2595"/>
            </a:lvl3pPr>
            <a:lvl4pPr marL="1489752" indent="0">
              <a:buNone/>
              <a:defRPr sz="2132"/>
            </a:lvl4pPr>
            <a:lvl5pPr marL="1986336" indent="0">
              <a:buNone/>
              <a:defRPr sz="2132"/>
            </a:lvl5pPr>
            <a:lvl6pPr marL="2482919" indent="0">
              <a:buNone/>
              <a:defRPr sz="2132"/>
            </a:lvl6pPr>
            <a:lvl7pPr marL="2979503" indent="0">
              <a:buNone/>
              <a:defRPr sz="2132"/>
            </a:lvl7pPr>
            <a:lvl8pPr marL="3476087" indent="0">
              <a:buNone/>
              <a:defRPr sz="2132"/>
            </a:lvl8pPr>
            <a:lvl9pPr marL="3972671" indent="0">
              <a:buNone/>
              <a:defRPr sz="2132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34917" y="5015730"/>
            <a:ext cx="5616893" cy="752135"/>
          </a:xfrm>
        </p:spPr>
        <p:txBody>
          <a:bodyPr/>
          <a:lstStyle>
            <a:lvl1pPr marL="0" indent="0">
              <a:buNone/>
              <a:defRPr sz="1483"/>
            </a:lvl1pPr>
            <a:lvl2pPr marL="496584" indent="0">
              <a:buNone/>
              <a:defRPr sz="1298"/>
            </a:lvl2pPr>
            <a:lvl3pPr marL="993168" indent="0">
              <a:buNone/>
              <a:defRPr sz="1112"/>
            </a:lvl3pPr>
            <a:lvl4pPr marL="1489752" indent="0">
              <a:buNone/>
              <a:defRPr sz="1020"/>
            </a:lvl4pPr>
            <a:lvl5pPr marL="1986336" indent="0">
              <a:buNone/>
              <a:defRPr sz="1020"/>
            </a:lvl5pPr>
            <a:lvl6pPr marL="2482919" indent="0">
              <a:buNone/>
              <a:defRPr sz="1020"/>
            </a:lvl6pPr>
            <a:lvl7pPr marL="2979503" indent="0">
              <a:buNone/>
              <a:defRPr sz="1020"/>
            </a:lvl7pPr>
            <a:lvl8pPr marL="3476087" indent="0">
              <a:buNone/>
              <a:defRPr sz="1020"/>
            </a:lvl8pPr>
            <a:lvl9pPr marL="3972671" indent="0">
              <a:buNone/>
              <a:defRPr sz="10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B984-F35B-4355-8357-CA7721238989}" type="datetime1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0601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6F16-3D38-42F6-8DBE-AF23E93CE6DB}" type="datetime1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1018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7080" y="256650"/>
            <a:ext cx="2106335" cy="546819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074" y="256650"/>
            <a:ext cx="6162980" cy="546819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F9EB3-ECEB-4453-83AD-C33046B76CD8}" type="datetime1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111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252121"/>
            <a:ext cx="8640000" cy="720000"/>
          </a:xfrm>
        </p:spPr>
        <p:txBody>
          <a:bodyPr>
            <a:normAutofit/>
          </a:bodyPr>
          <a:lstStyle>
            <a:lvl1pPr>
              <a:defRPr sz="3600" b="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548185"/>
            <a:ext cx="8640000" cy="4176000"/>
          </a:xfrm>
        </p:spPr>
        <p:txBody>
          <a:bodyPr>
            <a:normAutofit/>
          </a:bodyPr>
          <a:lstStyle>
            <a:lvl1pPr algn="just">
              <a:defRPr sz="1800" b="1"/>
            </a:lvl1pPr>
            <a:lvl2pPr algn="just">
              <a:defRPr sz="1800" b="1"/>
            </a:lvl2pPr>
            <a:lvl3pPr algn="just">
              <a:defRPr sz="1800" b="1"/>
            </a:lvl3pPr>
            <a:lvl4pPr algn="just">
              <a:defRPr sz="1800" b="1"/>
            </a:lvl4pPr>
            <a:lvl5pPr algn="just">
              <a:defRPr sz="1800" b="1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1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9493" y="4118208"/>
            <a:ext cx="7957265" cy="127284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9493" y="2716297"/>
            <a:ext cx="7957265" cy="140191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8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074" y="1495374"/>
            <a:ext cx="4134657" cy="42294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8757" y="1495374"/>
            <a:ext cx="4134657" cy="42294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43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4" y="1434549"/>
            <a:ext cx="4136283" cy="59785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074" y="2032401"/>
            <a:ext cx="4136283" cy="36924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55507" y="1434549"/>
            <a:ext cx="4137908" cy="59785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55507" y="2032401"/>
            <a:ext cx="4137908" cy="36924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355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324161"/>
            <a:ext cx="8640000" cy="1008000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69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786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076" y="255164"/>
            <a:ext cx="3079865" cy="1085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60082" y="255164"/>
            <a:ext cx="5233332" cy="546968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076" y="1341088"/>
            <a:ext cx="3079865" cy="43837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59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8075" y="256647"/>
            <a:ext cx="8425339" cy="1068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5" y="1495374"/>
            <a:ext cx="8425339" cy="422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8074" y="5939951"/>
            <a:ext cx="2184347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98509" y="5939951"/>
            <a:ext cx="2964471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09067" y="5939951"/>
            <a:ext cx="2184347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34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6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  <p:sldLayoutId id="2147484067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alphaModFix amt="50000"/>
            <a:lum/>
          </a:blip>
          <a:srcRect/>
          <a:tile tx="0" ty="0" sx="96000" sy="96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8075" y="256648"/>
            <a:ext cx="8425339" cy="1068122"/>
          </a:xfrm>
          <a:prstGeom prst="rect">
            <a:avLst/>
          </a:prstGeom>
        </p:spPr>
        <p:txBody>
          <a:bodyPr vert="horz" lIns="107149" tIns="53575" rIns="107149" bIns="53575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5" y="1495375"/>
            <a:ext cx="8425339" cy="4229471"/>
          </a:xfrm>
          <a:prstGeom prst="rect">
            <a:avLst/>
          </a:prstGeom>
        </p:spPr>
        <p:txBody>
          <a:bodyPr vert="horz" lIns="107149" tIns="53575" rIns="107149" bIns="535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8074" y="5939953"/>
            <a:ext cx="2184347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l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78C7A-5088-4707-AFEA-8CBF8B4EC93F}" type="datetime1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98509" y="5939953"/>
            <a:ext cx="2964471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ctr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09068" y="5939953"/>
            <a:ext cx="2184347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r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3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  <p:sldLayoutId id="2147484081" r:id="rId12"/>
  </p:sldLayoutIdLst>
  <p:hf hdr="0" ftr="0" dt="0"/>
  <p:txStyles>
    <p:titleStyle>
      <a:lvl1pPr algn="ctr" defTabSz="993168" rtl="0" eaLnBrk="1" latinLnBrk="1" hangingPunct="1">
        <a:spcBef>
          <a:spcPct val="0"/>
        </a:spcBef>
        <a:buNone/>
        <a:defRPr sz="48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2438" indent="-372438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3430" kern="1200">
          <a:solidFill>
            <a:schemeClr val="tx1"/>
          </a:solidFill>
          <a:latin typeface="+mn-lt"/>
          <a:ea typeface="+mn-ea"/>
          <a:cs typeface="+mn-cs"/>
        </a:defRPr>
      </a:lvl1pPr>
      <a:lvl2pPr marL="806949" indent="-310365" algn="l" defTabSz="993168" rtl="0" eaLnBrk="1" latinLnBrk="1" hangingPunct="1">
        <a:spcBef>
          <a:spcPct val="20000"/>
        </a:spcBef>
        <a:buFont typeface="Arial" panose="020B0604020202020204" pitchFamily="34" charset="0"/>
        <a:buChar char="–"/>
        <a:defRPr sz="3059" kern="1200">
          <a:solidFill>
            <a:schemeClr val="tx1"/>
          </a:solidFill>
          <a:latin typeface="+mn-lt"/>
          <a:ea typeface="+mn-ea"/>
          <a:cs typeface="+mn-cs"/>
        </a:defRPr>
      </a:lvl2pPr>
      <a:lvl3pPr marL="1241459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1738043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–"/>
        <a:defRPr sz="2132" kern="1200">
          <a:solidFill>
            <a:schemeClr val="tx1"/>
          </a:solidFill>
          <a:latin typeface="+mn-lt"/>
          <a:ea typeface="+mn-ea"/>
          <a:cs typeface="+mn-cs"/>
        </a:defRPr>
      </a:lvl4pPr>
      <a:lvl5pPr marL="2234627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»"/>
        <a:defRPr sz="2132" kern="1200">
          <a:solidFill>
            <a:schemeClr val="tx1"/>
          </a:solidFill>
          <a:latin typeface="+mn-lt"/>
          <a:ea typeface="+mn-ea"/>
          <a:cs typeface="+mn-cs"/>
        </a:defRPr>
      </a:lvl5pPr>
      <a:lvl6pPr marL="2731211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6pPr>
      <a:lvl7pPr marL="3227795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7pPr>
      <a:lvl8pPr marL="3724379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8pPr>
      <a:lvl9pPr marL="4220963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1pPr>
      <a:lvl2pPr marL="496584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2pPr>
      <a:lvl3pPr marL="993168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3pPr>
      <a:lvl4pPr marL="1489752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4pPr>
      <a:lvl5pPr marL="1986336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5pPr>
      <a:lvl6pPr marL="2482919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6pPr>
      <a:lvl7pPr marL="2979503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7pPr>
      <a:lvl8pPr marL="3476087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8pPr>
      <a:lvl9pPr marL="3972671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xmlns="" id="{F5240894-7B32-45F1-B868-291F7AAAE1B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361488" cy="313236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2300" dirty="0" smtClean="0">
                <a:solidFill>
                  <a:schemeClr val="bg1"/>
                </a:solidFill>
                <a:latin typeface="+mn-lt"/>
              </a:rPr>
              <a:t>Managing Array of SSDs When the Storage Device is</a:t>
            </a:r>
          </a:p>
          <a:p>
            <a:r>
              <a:rPr lang="en-US" altLang="ko-KR" sz="2300" dirty="0" smtClean="0">
                <a:solidFill>
                  <a:schemeClr val="bg1"/>
                </a:solidFill>
                <a:latin typeface="+mn-lt"/>
              </a:rPr>
              <a:t>No Longer the Performance Bottleneck</a:t>
            </a:r>
            <a:endParaRPr lang="en-US" altLang="ko-KR" sz="23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52351" y="3852441"/>
            <a:ext cx="70567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Byungseok</a:t>
            </a:r>
            <a:r>
              <a:rPr lang="en-US" altLang="ko-KR" dirty="0" smtClean="0"/>
              <a:t> Kim, </a:t>
            </a:r>
            <a:r>
              <a:rPr lang="en-US" altLang="ko-KR" dirty="0" err="1" smtClean="0"/>
              <a:t>Jasho</a:t>
            </a:r>
            <a:r>
              <a:rPr lang="en-US" altLang="ko-KR" dirty="0" smtClean="0"/>
              <a:t> Kim, Sam </a:t>
            </a:r>
            <a:r>
              <a:rPr lang="en-US" altLang="ko-KR" dirty="0" err="1" smtClean="0"/>
              <a:t>H.Noh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err="1" smtClean="0"/>
              <a:t>HotStorage</a:t>
            </a:r>
            <a:r>
              <a:rPr lang="en-US" altLang="ko-KR" dirty="0" smtClean="0"/>
              <a:t> 2017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62649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눈물 방울 53">
            <a:extLst>
              <a:ext uri="{FF2B5EF4-FFF2-40B4-BE49-F238E27FC236}">
                <a16:creationId xmlns:a16="http://schemas.microsoft.com/office/drawing/2014/main" xmlns="" id="{91F4A672-82E5-45F8-9E78-40EDC5B92160}"/>
              </a:ext>
            </a:extLst>
          </p:cNvPr>
          <p:cNvSpPr/>
          <p:nvPr/>
        </p:nvSpPr>
        <p:spPr>
          <a:xfrm rot="5400000">
            <a:off x="170662" y="197647"/>
            <a:ext cx="729156" cy="729156"/>
          </a:xfrm>
          <a:prstGeom prst="teardrop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86508"/>
            <a:endParaRPr lang="ko-KR" altLang="en-US" sz="1933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슬라이드 번호 개체 틀 2">
            <a:extLst>
              <a:ext uri="{FF2B5EF4-FFF2-40B4-BE49-F238E27FC236}">
                <a16:creationId xmlns:a16="http://schemas.microsoft.com/office/drawing/2014/main" xmlns="" id="{145B1128-C7A3-4F96-BE80-AD8944707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9192" y="197647"/>
            <a:ext cx="341635" cy="341635"/>
          </a:xfrm>
        </p:spPr>
        <p:txBody>
          <a:bodyPr/>
          <a:lstStyle/>
          <a:p>
            <a:pPr defTabSz="986508"/>
            <a:fld id="{AEFD948A-42AE-4F15-AA18-FCD07D813C65}" type="slidenum">
              <a:rPr lang="ko-KR" altLang="en-US">
                <a:solidFill>
                  <a:prstClr val="white"/>
                </a:solidFill>
                <a:ea typeface="맑은 고딕" panose="020B0503020000020004" pitchFamily="50" charset="-127"/>
              </a:rPr>
              <a:pPr defTabSz="986508"/>
              <a:t>2</a:t>
            </a:fld>
            <a:endParaRPr lang="ko-KR" altLang="en-US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xmlns="" id="{F5240894-7B32-45F1-B868-291F7AAAE1B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361488" cy="88173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23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Motivation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xmlns="" id="{F5240894-7B32-45F1-B868-291F7AAAE1BC}"/>
              </a:ext>
            </a:extLst>
          </p:cNvPr>
          <p:cNvSpPr txBox="1">
            <a:spLocks/>
          </p:cNvSpPr>
          <p:nvPr/>
        </p:nvSpPr>
        <p:spPr>
          <a:xfrm>
            <a:off x="0" y="5968280"/>
            <a:ext cx="9361488" cy="44045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endParaRPr lang="en-US" altLang="ko-KR" sz="23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D633931-8334-49B1-9ABD-E2E6B4125B00}"/>
              </a:ext>
            </a:extLst>
          </p:cNvPr>
          <p:cNvSpPr txBox="1"/>
          <p:nvPr/>
        </p:nvSpPr>
        <p:spPr>
          <a:xfrm>
            <a:off x="7343776" y="6003842"/>
            <a:ext cx="18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</a:rPr>
              <a:t>EMSOFT 2016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5" name="내용 개체 틀 134">
            <a:extLst>
              <a:ext uri="{FF2B5EF4-FFF2-40B4-BE49-F238E27FC236}">
                <a16:creationId xmlns:a16="http://schemas.microsoft.com/office/drawing/2014/main" xmlns="" id="{CAA225C0-FC33-4538-A862-0F87498F7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996" y="881736"/>
            <a:ext cx="8768967" cy="3186729"/>
          </a:xfrm>
        </p:spPr>
        <p:txBody>
          <a:bodyPr>
            <a:normAutofit/>
          </a:bodyPr>
          <a:lstStyle/>
          <a:p>
            <a:r>
              <a:rPr lang="en-US" altLang="ko-KR" sz="1600" dirty="0" smtClean="0">
                <a:latin typeface="+mn-lt"/>
              </a:rPr>
              <a:t>The bandwidth of the network that connects clients to storage servers is now being surpassed by storage bandwidth.</a:t>
            </a:r>
          </a:p>
          <a:p>
            <a:endParaRPr lang="en-US" altLang="ko-KR" sz="1600" dirty="0">
              <a:latin typeface="+mn-lt"/>
            </a:endParaRPr>
          </a:p>
          <a:p>
            <a:endParaRPr lang="en-US" altLang="ko-KR" sz="1600" dirty="0" smtClean="0">
              <a:latin typeface="+mn-lt"/>
            </a:endParaRPr>
          </a:p>
          <a:p>
            <a:endParaRPr lang="en-US" altLang="ko-KR" sz="1600" dirty="0">
              <a:latin typeface="+mn-lt"/>
            </a:endParaRPr>
          </a:p>
          <a:p>
            <a:endParaRPr lang="en-US" altLang="ko-KR" sz="1600" dirty="0" smtClean="0">
              <a:latin typeface="+mn-lt"/>
            </a:endParaRPr>
          </a:p>
          <a:p>
            <a:endParaRPr lang="en-US" altLang="ko-KR" sz="1600" dirty="0">
              <a:latin typeface="+mn-lt"/>
            </a:endParaRPr>
          </a:p>
          <a:p>
            <a:endParaRPr lang="en-US" altLang="ko-KR" sz="1600" dirty="0" smtClean="0">
              <a:latin typeface="+mn-lt"/>
            </a:endParaRPr>
          </a:p>
          <a:p>
            <a:pPr marL="0" indent="0" algn="ctr">
              <a:buNone/>
            </a:pPr>
            <a:r>
              <a:rPr lang="en-US" altLang="ko-KR" sz="1400" dirty="0" smtClean="0">
                <a:latin typeface="+mn-lt"/>
              </a:rPr>
              <a:t>Network and storage bandwidth growth trend</a:t>
            </a:r>
            <a:endParaRPr lang="en-US" altLang="ko-KR" sz="1400" dirty="0">
              <a:latin typeface="+mn-lt"/>
            </a:endParaRPr>
          </a:p>
        </p:txBody>
      </p:sp>
      <p:sp>
        <p:nvSpPr>
          <p:cNvPr id="14" name="내용 개체 틀 134">
            <a:extLst>
              <a:ext uri="{FF2B5EF4-FFF2-40B4-BE49-F238E27FC236}">
                <a16:creationId xmlns:a16="http://schemas.microsoft.com/office/drawing/2014/main" xmlns="" id="{94321E2D-6597-4C28-A4DF-E67E7BBE16AD}"/>
              </a:ext>
            </a:extLst>
          </p:cNvPr>
          <p:cNvSpPr txBox="1">
            <a:spLocks/>
          </p:cNvSpPr>
          <p:nvPr/>
        </p:nvSpPr>
        <p:spPr>
          <a:xfrm>
            <a:off x="279996" y="3924449"/>
            <a:ext cx="8752703" cy="1530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>
                <a:latin typeface="+mn-lt"/>
              </a:rPr>
              <a:t>Even though SSD arrays employ a large number of SSDs, reports have shown that they do not provide high, stable performance.</a:t>
            </a:r>
            <a:endParaRPr lang="en-US" altLang="ko-KR" sz="1600" dirty="0">
              <a:latin typeface="+mn-lt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lt"/>
              </a:rPr>
              <a:t>	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→ The major source of such ineffectiveness is the effect of garbage 		      collection(GC) operations within the SSD devices.</a:t>
            </a:r>
            <a:endParaRPr lang="en-US" altLang="ko-KR" sz="1600" dirty="0">
              <a:latin typeface="+mn-lt"/>
            </a:endParaRPr>
          </a:p>
        </p:txBody>
      </p:sp>
      <p:sp>
        <p:nvSpPr>
          <p:cNvPr id="15" name="내용 개체 틀 134">
            <a:extLst>
              <a:ext uri="{FF2B5EF4-FFF2-40B4-BE49-F238E27FC236}">
                <a16:creationId xmlns:a16="http://schemas.microsoft.com/office/drawing/2014/main" xmlns="" id="{A5931741-56E1-4A6E-A453-0BF9DDA91F85}"/>
              </a:ext>
            </a:extLst>
          </p:cNvPr>
          <p:cNvSpPr txBox="1">
            <a:spLocks/>
          </p:cNvSpPr>
          <p:nvPr/>
        </p:nvSpPr>
        <p:spPr>
          <a:xfrm>
            <a:off x="279996" y="5220593"/>
            <a:ext cx="856919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>
                <a:latin typeface="+mn-lt"/>
              </a:rPr>
              <a:t>The goal is to provide high, sustaine</a:t>
            </a:r>
            <a:r>
              <a:rPr lang="en-US" altLang="ko-KR" sz="1600" dirty="0" smtClean="0">
                <a:latin typeface="+mn-lt"/>
              </a:rPr>
              <a:t>d and consistent write performance in such a storage environment.</a:t>
            </a:r>
            <a:endParaRPr lang="en-US" altLang="ko-KR" sz="1600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528" y="1503784"/>
            <a:ext cx="3663373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493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내용 개체 틀 134">
            <a:extLst>
              <a:ext uri="{FF2B5EF4-FFF2-40B4-BE49-F238E27FC236}">
                <a16:creationId xmlns:a16="http://schemas.microsoft.com/office/drawing/2014/main" xmlns="" id="{CAA225C0-FC33-4538-A862-0F87498F7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996" y="881734"/>
            <a:ext cx="8768967" cy="3978819"/>
          </a:xfrm>
        </p:spPr>
        <p:txBody>
          <a:bodyPr>
            <a:normAutofit/>
          </a:bodyPr>
          <a:lstStyle/>
          <a:p>
            <a:r>
              <a:rPr lang="en-US" altLang="ko-KR" sz="2000" dirty="0" smtClean="0">
                <a:latin typeface="+mn-lt"/>
              </a:rPr>
              <a:t>A storage organization for SSD arrays that totally eliminates garbage collection within an SSD.</a:t>
            </a:r>
            <a:endParaRPr lang="en-US" altLang="ko-KR" sz="2000" dirty="0">
              <a:latin typeface="+mn-lt"/>
            </a:endParaRPr>
          </a:p>
          <a:p>
            <a:pPr lvl="1"/>
            <a:r>
              <a:rPr lang="en-US" altLang="ko-KR" sz="1600" dirty="0" smtClean="0">
                <a:latin typeface="+mn-lt"/>
              </a:rPr>
              <a:t>Storage systems are connected through the network</a:t>
            </a:r>
            <a:endParaRPr lang="en-US" altLang="ko-KR" sz="1600" dirty="0">
              <a:latin typeface="+mn-lt"/>
            </a:endParaRPr>
          </a:p>
          <a:p>
            <a:pPr lvl="1"/>
            <a:r>
              <a:rPr lang="en-US" altLang="ko-KR" sz="1600" dirty="0" smtClean="0">
                <a:latin typeface="+mn-lt"/>
              </a:rPr>
              <a:t>The storage device is no longer the bottleneck, but the network bandwidth is.</a:t>
            </a:r>
            <a:endParaRPr lang="en-US" altLang="ko-KR" sz="1600" dirty="0">
              <a:latin typeface="+mn-lt"/>
            </a:endParaRPr>
          </a:p>
          <a:p>
            <a:pPr marL="914400" lvl="2" indent="0">
              <a:buNone/>
            </a:pPr>
            <a:r>
              <a:rPr lang="en-US" altLang="ko-KR" sz="1600" dirty="0">
                <a:latin typeface="+mn-lt"/>
              </a:rPr>
              <a:t>→ </a:t>
            </a:r>
            <a:r>
              <a:rPr lang="en-US" altLang="ko-KR" sz="1600" dirty="0" smtClean="0">
                <a:latin typeface="+mn-lt"/>
              </a:rPr>
              <a:t>Network bandwidth performance should be the target performance goal for SSD arrays.</a:t>
            </a:r>
            <a:endParaRPr lang="en-US" altLang="ko-KR" sz="1000" dirty="0">
              <a:latin typeface="+mn-lt"/>
            </a:endParaRPr>
          </a:p>
          <a:p>
            <a:pPr lvl="1"/>
            <a:endParaRPr lang="en-US" altLang="ko-KR" sz="1000" dirty="0">
              <a:latin typeface="+mn-lt"/>
            </a:endParaRPr>
          </a:p>
          <a:p>
            <a:pPr lvl="1"/>
            <a:endParaRPr lang="en-US" altLang="ko-KR" sz="1000" dirty="0">
              <a:latin typeface="+mn-lt"/>
            </a:endParaRPr>
          </a:p>
          <a:p>
            <a:pPr lvl="1"/>
            <a:endParaRPr lang="en-US" altLang="ko-KR" sz="1000" dirty="0">
              <a:latin typeface="+mn-lt"/>
            </a:endParaRPr>
          </a:p>
          <a:p>
            <a:pPr lvl="1"/>
            <a:endParaRPr lang="en-US" altLang="ko-KR" sz="1000" dirty="0">
              <a:latin typeface="+mn-lt"/>
            </a:endParaRPr>
          </a:p>
          <a:p>
            <a:pPr marL="457200" lvl="1" indent="0">
              <a:buNone/>
            </a:pPr>
            <a:endParaRPr lang="en-US" altLang="ko-KR" sz="1600" dirty="0">
              <a:latin typeface="+mn-lt"/>
            </a:endParaRPr>
          </a:p>
          <a:p>
            <a:pPr lvl="1"/>
            <a:endParaRPr lang="ko-KR" altLang="en-US" sz="1600" dirty="0">
              <a:latin typeface="+mn-lt"/>
            </a:endParaRPr>
          </a:p>
        </p:txBody>
      </p:sp>
      <p:sp>
        <p:nvSpPr>
          <p:cNvPr id="54" name="눈물 방울 53">
            <a:extLst>
              <a:ext uri="{FF2B5EF4-FFF2-40B4-BE49-F238E27FC236}">
                <a16:creationId xmlns:a16="http://schemas.microsoft.com/office/drawing/2014/main" xmlns="" id="{91F4A672-82E5-45F8-9E78-40EDC5B92160}"/>
              </a:ext>
            </a:extLst>
          </p:cNvPr>
          <p:cNvSpPr/>
          <p:nvPr/>
        </p:nvSpPr>
        <p:spPr>
          <a:xfrm rot="5400000">
            <a:off x="170662" y="197647"/>
            <a:ext cx="729156" cy="729156"/>
          </a:xfrm>
          <a:prstGeom prst="teardrop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86508"/>
            <a:endParaRPr lang="ko-KR" altLang="en-US" sz="1933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슬라이드 번호 개체 틀 2">
            <a:extLst>
              <a:ext uri="{FF2B5EF4-FFF2-40B4-BE49-F238E27FC236}">
                <a16:creationId xmlns:a16="http://schemas.microsoft.com/office/drawing/2014/main" xmlns="" id="{145B1128-C7A3-4F96-BE80-AD8944707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9192" y="197647"/>
            <a:ext cx="341635" cy="341635"/>
          </a:xfrm>
        </p:spPr>
        <p:txBody>
          <a:bodyPr/>
          <a:lstStyle/>
          <a:p>
            <a:pPr defTabSz="986508"/>
            <a:fld id="{AEFD948A-42AE-4F15-AA18-FCD07D813C65}" type="slidenum">
              <a:rPr lang="ko-KR" altLang="en-US">
                <a:solidFill>
                  <a:prstClr val="white"/>
                </a:solidFill>
                <a:ea typeface="맑은 고딕" panose="020B0503020000020004" pitchFamily="50" charset="-127"/>
              </a:rPr>
              <a:pPr defTabSz="986508"/>
              <a:t>3</a:t>
            </a:fld>
            <a:endParaRPr lang="ko-KR" altLang="en-US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xmlns="" id="{F5240894-7B32-45F1-B868-291F7AAAE1B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361488" cy="88173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23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Serial Management of SSD Arrays</a:t>
            </a:r>
            <a:endParaRPr lang="en-US" altLang="ko-KR" sz="23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xmlns="" id="{F5240894-7B32-45F1-B868-291F7AAAE1BC}"/>
              </a:ext>
            </a:extLst>
          </p:cNvPr>
          <p:cNvSpPr txBox="1">
            <a:spLocks/>
          </p:cNvSpPr>
          <p:nvPr/>
        </p:nvSpPr>
        <p:spPr>
          <a:xfrm>
            <a:off x="0" y="5968280"/>
            <a:ext cx="9361488" cy="44045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endParaRPr lang="en-US" altLang="ko-KR" sz="23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CD989EE-9073-4693-B5F8-FC4BB1BD91DE}"/>
              </a:ext>
            </a:extLst>
          </p:cNvPr>
          <p:cNvSpPr txBox="1"/>
          <p:nvPr/>
        </p:nvSpPr>
        <p:spPr>
          <a:xfrm>
            <a:off x="7343776" y="6003842"/>
            <a:ext cx="18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</a:rPr>
              <a:t>EMSOFT 2016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132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내용 개체 틀 134">
            <a:extLst>
              <a:ext uri="{FF2B5EF4-FFF2-40B4-BE49-F238E27FC236}">
                <a16:creationId xmlns:a16="http://schemas.microsoft.com/office/drawing/2014/main" xmlns="" id="{CAA225C0-FC33-4538-A862-0F87498F7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996" y="881734"/>
            <a:ext cx="8768967" cy="2250627"/>
          </a:xfrm>
        </p:spPr>
        <p:txBody>
          <a:bodyPr>
            <a:normAutofit/>
          </a:bodyPr>
          <a:lstStyle/>
          <a:p>
            <a:r>
              <a:rPr lang="en-US" altLang="ko-KR" sz="2000" dirty="0" smtClean="0">
                <a:latin typeface="+mn-lt"/>
              </a:rPr>
              <a:t>Proposed organization can be viewed as a serial sequence of SSDs, where data is written to only one SSD at a time.</a:t>
            </a:r>
            <a:endParaRPr lang="en-US" altLang="ko-KR" sz="2000" dirty="0">
              <a:latin typeface="+mn-lt"/>
            </a:endParaRPr>
          </a:p>
          <a:p>
            <a:pPr lvl="1"/>
            <a:r>
              <a:rPr lang="en-US" altLang="ko-KR" sz="1600" dirty="0" smtClean="0">
                <a:latin typeface="+mn-lt"/>
              </a:rPr>
              <a:t>Front-end: the SSD serving the write request</a:t>
            </a:r>
            <a:endParaRPr lang="en-US" altLang="ko-KR" sz="1600" dirty="0">
              <a:latin typeface="+mn-lt"/>
            </a:endParaRPr>
          </a:p>
          <a:p>
            <a:pPr lvl="1"/>
            <a:r>
              <a:rPr lang="en-US" altLang="ko-KR" sz="1600" dirty="0" smtClean="0">
                <a:latin typeface="+mn-lt"/>
              </a:rPr>
              <a:t>Back-end: the rest of SSDs</a:t>
            </a:r>
            <a:endParaRPr lang="en-US" altLang="ko-KR" sz="1600" dirty="0">
              <a:latin typeface="+mn-lt"/>
            </a:endParaRPr>
          </a:p>
          <a:p>
            <a:pPr marL="914400" lvl="2" indent="0">
              <a:buNone/>
            </a:pPr>
            <a:r>
              <a:rPr lang="en-US" altLang="ko-KR" sz="1600" dirty="0" smtClean="0"/>
              <a:t>→ such an organization can be viewed as a sequential list of blocks.</a:t>
            </a:r>
            <a:endParaRPr lang="en-US" altLang="ko-KR" sz="1600" dirty="0"/>
          </a:p>
          <a:p>
            <a:pPr marL="457200" lvl="1" indent="0">
              <a:buNone/>
            </a:pPr>
            <a:endParaRPr lang="en-US" altLang="ko-KR" sz="1000" dirty="0">
              <a:latin typeface="+mn-lt"/>
            </a:endParaRPr>
          </a:p>
          <a:p>
            <a:pPr lvl="1"/>
            <a:endParaRPr lang="en-US" altLang="ko-KR" sz="1000" dirty="0">
              <a:latin typeface="+mn-lt"/>
            </a:endParaRPr>
          </a:p>
          <a:p>
            <a:pPr lvl="1"/>
            <a:endParaRPr lang="en-US" altLang="ko-KR" sz="1000" dirty="0">
              <a:latin typeface="+mn-lt"/>
            </a:endParaRPr>
          </a:p>
          <a:p>
            <a:pPr lvl="1"/>
            <a:endParaRPr lang="en-US" altLang="ko-KR" sz="1000" dirty="0">
              <a:latin typeface="+mn-lt"/>
            </a:endParaRPr>
          </a:p>
          <a:p>
            <a:pPr marL="457200" lvl="1" indent="0">
              <a:buNone/>
            </a:pPr>
            <a:endParaRPr lang="en-US" altLang="ko-KR" sz="1600" dirty="0">
              <a:latin typeface="+mn-lt"/>
            </a:endParaRPr>
          </a:p>
          <a:p>
            <a:pPr lvl="1"/>
            <a:endParaRPr lang="ko-KR" altLang="en-US" sz="1600" dirty="0">
              <a:latin typeface="+mn-lt"/>
            </a:endParaRPr>
          </a:p>
        </p:txBody>
      </p:sp>
      <p:sp>
        <p:nvSpPr>
          <p:cNvPr id="54" name="눈물 방울 53">
            <a:extLst>
              <a:ext uri="{FF2B5EF4-FFF2-40B4-BE49-F238E27FC236}">
                <a16:creationId xmlns:a16="http://schemas.microsoft.com/office/drawing/2014/main" xmlns="" id="{91F4A672-82E5-45F8-9E78-40EDC5B92160}"/>
              </a:ext>
            </a:extLst>
          </p:cNvPr>
          <p:cNvSpPr/>
          <p:nvPr/>
        </p:nvSpPr>
        <p:spPr>
          <a:xfrm rot="5400000">
            <a:off x="170662" y="197647"/>
            <a:ext cx="729156" cy="729156"/>
          </a:xfrm>
          <a:prstGeom prst="teardrop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86508"/>
            <a:endParaRPr lang="ko-KR" altLang="en-US" sz="1933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슬라이드 번호 개체 틀 2">
            <a:extLst>
              <a:ext uri="{FF2B5EF4-FFF2-40B4-BE49-F238E27FC236}">
                <a16:creationId xmlns:a16="http://schemas.microsoft.com/office/drawing/2014/main" xmlns="" id="{145B1128-C7A3-4F96-BE80-AD8944707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9192" y="197647"/>
            <a:ext cx="341635" cy="341635"/>
          </a:xfrm>
        </p:spPr>
        <p:txBody>
          <a:bodyPr/>
          <a:lstStyle/>
          <a:p>
            <a:pPr defTabSz="986508"/>
            <a:fld id="{AEFD948A-42AE-4F15-AA18-FCD07D813C65}" type="slidenum">
              <a:rPr lang="ko-KR" altLang="en-US">
                <a:solidFill>
                  <a:prstClr val="white"/>
                </a:solidFill>
                <a:ea typeface="맑은 고딕" panose="020B0503020000020004" pitchFamily="50" charset="-127"/>
              </a:rPr>
              <a:pPr defTabSz="986508"/>
              <a:t>4</a:t>
            </a:fld>
            <a:endParaRPr lang="ko-KR" altLang="en-US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xmlns="" id="{F5240894-7B32-45F1-B868-291F7AAAE1B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361488" cy="88173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23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Serial Management of SSD Arrays</a:t>
            </a:r>
            <a:endParaRPr lang="en-US" altLang="ko-KR" sz="23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xmlns="" id="{F5240894-7B32-45F1-B868-291F7AAAE1BC}"/>
              </a:ext>
            </a:extLst>
          </p:cNvPr>
          <p:cNvSpPr txBox="1">
            <a:spLocks/>
          </p:cNvSpPr>
          <p:nvPr/>
        </p:nvSpPr>
        <p:spPr>
          <a:xfrm>
            <a:off x="0" y="5968280"/>
            <a:ext cx="9361488" cy="44045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endParaRPr lang="en-US" altLang="ko-KR" sz="23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CD989EE-9073-4693-B5F8-FC4BB1BD91DE}"/>
              </a:ext>
            </a:extLst>
          </p:cNvPr>
          <p:cNvSpPr txBox="1"/>
          <p:nvPr/>
        </p:nvSpPr>
        <p:spPr>
          <a:xfrm>
            <a:off x="7343776" y="6003842"/>
            <a:ext cx="18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</a:rPr>
              <a:t>EMSOFT 2016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04" y="3204369"/>
            <a:ext cx="3501535" cy="18722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768" y="3636417"/>
            <a:ext cx="3096198" cy="121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885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눈물 방울 53">
            <a:extLst>
              <a:ext uri="{FF2B5EF4-FFF2-40B4-BE49-F238E27FC236}">
                <a16:creationId xmlns:a16="http://schemas.microsoft.com/office/drawing/2014/main" xmlns="" id="{91F4A672-82E5-45F8-9E78-40EDC5B92160}"/>
              </a:ext>
            </a:extLst>
          </p:cNvPr>
          <p:cNvSpPr/>
          <p:nvPr/>
        </p:nvSpPr>
        <p:spPr>
          <a:xfrm rot="5400000">
            <a:off x="170662" y="197647"/>
            <a:ext cx="729156" cy="729156"/>
          </a:xfrm>
          <a:prstGeom prst="teardrop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86508"/>
            <a:endParaRPr lang="ko-KR" altLang="en-US" sz="1933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슬라이드 번호 개체 틀 2">
            <a:extLst>
              <a:ext uri="{FF2B5EF4-FFF2-40B4-BE49-F238E27FC236}">
                <a16:creationId xmlns:a16="http://schemas.microsoft.com/office/drawing/2014/main" xmlns="" id="{145B1128-C7A3-4F96-BE80-AD8944707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9192" y="197647"/>
            <a:ext cx="341635" cy="341635"/>
          </a:xfrm>
        </p:spPr>
        <p:txBody>
          <a:bodyPr/>
          <a:lstStyle/>
          <a:p>
            <a:pPr defTabSz="986508"/>
            <a:fld id="{AEFD948A-42AE-4F15-AA18-FCD07D813C65}" type="slidenum">
              <a:rPr lang="ko-KR" altLang="en-US">
                <a:solidFill>
                  <a:prstClr val="white"/>
                </a:solidFill>
                <a:ea typeface="맑은 고딕" panose="020B0503020000020004" pitchFamily="50" charset="-127"/>
              </a:rPr>
              <a:pPr defTabSz="986508"/>
              <a:t>5</a:t>
            </a:fld>
            <a:endParaRPr lang="ko-KR" altLang="en-US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xmlns="" id="{F5240894-7B32-45F1-B868-291F7AAAE1B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361488" cy="88173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23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Sequence for handling write request with </a:t>
            </a:r>
            <a:r>
              <a:rPr lang="en-US" altLang="ko-KR" sz="2300" dirty="0" err="1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xGC</a:t>
            </a:r>
            <a:endParaRPr lang="en-US" altLang="ko-KR" sz="23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xmlns="" id="{F5240894-7B32-45F1-B868-291F7AAAE1BC}"/>
              </a:ext>
            </a:extLst>
          </p:cNvPr>
          <p:cNvSpPr txBox="1">
            <a:spLocks/>
          </p:cNvSpPr>
          <p:nvPr/>
        </p:nvSpPr>
        <p:spPr>
          <a:xfrm>
            <a:off x="0" y="5968280"/>
            <a:ext cx="9361488" cy="44045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endParaRPr lang="en-US" altLang="ko-KR" sz="2300" dirty="0"/>
          </a:p>
        </p:txBody>
      </p:sp>
      <p:sp>
        <p:nvSpPr>
          <p:cNvPr id="13" name="내용 개체 틀 134">
            <a:extLst>
              <a:ext uri="{FF2B5EF4-FFF2-40B4-BE49-F238E27FC236}">
                <a16:creationId xmlns:a16="http://schemas.microsoft.com/office/drawing/2014/main" xmlns="" id="{8D347B42-E69F-45A4-B609-BCEF053A4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996" y="881735"/>
            <a:ext cx="8768967" cy="2034602"/>
          </a:xfrm>
        </p:spPr>
        <p:txBody>
          <a:bodyPr>
            <a:normAutofit/>
          </a:bodyPr>
          <a:lstStyle/>
          <a:p>
            <a:r>
              <a:rPr lang="en-US" altLang="ko-KR" sz="1600" dirty="0" smtClean="0">
                <a:latin typeface="+mn-lt"/>
              </a:rPr>
              <a:t>First, only the front-end SSD is actively performing writes</a:t>
            </a:r>
          </a:p>
          <a:p>
            <a:r>
              <a:rPr lang="en-US" altLang="ko-KR" sz="1600" dirty="0" smtClean="0">
                <a:latin typeface="+mn-lt"/>
              </a:rPr>
              <a:t>Second, no GC occurs within the front-end SSD so that performance is maximized.</a:t>
            </a:r>
          </a:p>
          <a:p>
            <a:r>
              <a:rPr lang="en-US" altLang="ko-KR" sz="1600" dirty="0" smtClean="0">
                <a:latin typeface="+mn-lt"/>
              </a:rPr>
              <a:t>Third, when the front-end SSD fills up, it relieves its role as a front-end SSD to one of the back-end SSDs.</a:t>
            </a:r>
          </a:p>
          <a:p>
            <a:r>
              <a:rPr lang="en-US" altLang="ko-KR" sz="1600" dirty="0" smtClean="0">
                <a:latin typeface="+mn-lt"/>
              </a:rPr>
              <a:t>Fourth, GC of an </a:t>
            </a:r>
            <a:r>
              <a:rPr lang="en-US" altLang="ko-KR" sz="1600" dirty="0">
                <a:latin typeface="+mn-lt"/>
              </a:rPr>
              <a:t>S</a:t>
            </a:r>
            <a:r>
              <a:rPr lang="en-US" altLang="ko-KR" sz="1600" dirty="0" smtClean="0">
                <a:latin typeface="+mn-lt"/>
              </a:rPr>
              <a:t>SD occurs not within SSDs, but only among back-end SSDs. (</a:t>
            </a:r>
            <a:r>
              <a:rPr lang="en-US" altLang="ko-KR" sz="1600" dirty="0" err="1" smtClean="0">
                <a:latin typeface="+mn-lt"/>
              </a:rPr>
              <a:t>xGC</a:t>
            </a:r>
            <a:r>
              <a:rPr lang="en-US" altLang="ko-KR" sz="1600" dirty="0" smtClean="0">
                <a:latin typeface="+mn-lt"/>
              </a:rPr>
              <a:t>)</a:t>
            </a:r>
            <a:endParaRPr lang="ko-KR" altLang="en-US" sz="1600" dirty="0">
              <a:latin typeface="+mn-lt"/>
            </a:endParaRPr>
          </a:p>
          <a:p>
            <a:pPr lvl="1"/>
            <a:endParaRPr lang="en-US" altLang="ko-KR" sz="1600" dirty="0">
              <a:latin typeface="+mn-lt"/>
            </a:endParaRPr>
          </a:p>
          <a:p>
            <a:pPr lvl="1"/>
            <a:endParaRPr lang="en-US" altLang="ko-KR" sz="1600" dirty="0">
              <a:latin typeface="+mn-lt"/>
            </a:endParaRPr>
          </a:p>
          <a:p>
            <a:pPr marL="457200" lvl="1" indent="0">
              <a:buNone/>
            </a:pPr>
            <a:endParaRPr lang="en-US" altLang="ko-KR" sz="1600" dirty="0">
              <a:latin typeface="+mn-lt"/>
            </a:endParaRPr>
          </a:p>
          <a:p>
            <a:pPr lvl="1"/>
            <a:endParaRPr lang="ko-KR" altLang="en-US" sz="1600" dirty="0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2BE6BE5-BBD6-4FE8-9B96-5A48288D6D78}"/>
              </a:ext>
            </a:extLst>
          </p:cNvPr>
          <p:cNvSpPr txBox="1"/>
          <p:nvPr/>
        </p:nvSpPr>
        <p:spPr>
          <a:xfrm>
            <a:off x="7343776" y="6003842"/>
            <a:ext cx="18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</a:rPr>
              <a:t>EMSOFT 2016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491" y="2903281"/>
            <a:ext cx="66579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65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눈물 방울 53">
            <a:extLst>
              <a:ext uri="{FF2B5EF4-FFF2-40B4-BE49-F238E27FC236}">
                <a16:creationId xmlns:a16="http://schemas.microsoft.com/office/drawing/2014/main" xmlns="" id="{91F4A672-82E5-45F8-9E78-40EDC5B92160}"/>
              </a:ext>
            </a:extLst>
          </p:cNvPr>
          <p:cNvSpPr/>
          <p:nvPr/>
        </p:nvSpPr>
        <p:spPr>
          <a:xfrm rot="5400000">
            <a:off x="170662" y="197647"/>
            <a:ext cx="729156" cy="729156"/>
          </a:xfrm>
          <a:prstGeom prst="teardrop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86508"/>
            <a:endParaRPr lang="ko-KR" altLang="en-US" sz="1933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슬라이드 번호 개체 틀 2">
            <a:extLst>
              <a:ext uri="{FF2B5EF4-FFF2-40B4-BE49-F238E27FC236}">
                <a16:creationId xmlns:a16="http://schemas.microsoft.com/office/drawing/2014/main" xmlns="" id="{145B1128-C7A3-4F96-BE80-AD8944707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9192" y="197647"/>
            <a:ext cx="341635" cy="341635"/>
          </a:xfrm>
        </p:spPr>
        <p:txBody>
          <a:bodyPr/>
          <a:lstStyle/>
          <a:p>
            <a:pPr defTabSz="986508"/>
            <a:fld id="{AEFD948A-42AE-4F15-AA18-FCD07D813C65}" type="slidenum">
              <a:rPr lang="ko-KR" altLang="en-US">
                <a:solidFill>
                  <a:prstClr val="white"/>
                </a:solidFill>
                <a:ea typeface="맑은 고딕" panose="020B0503020000020004" pitchFamily="50" charset="-127"/>
              </a:rPr>
              <a:pPr defTabSz="986508"/>
              <a:t>6</a:t>
            </a:fld>
            <a:endParaRPr lang="ko-KR" altLang="en-US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xmlns="" id="{F5240894-7B32-45F1-B868-291F7AAAE1B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361488" cy="88173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23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Benefits of Serial Organization</a:t>
            </a:r>
            <a:endParaRPr lang="en-US" altLang="ko-KR" sz="23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xmlns="" id="{F5240894-7B32-45F1-B868-291F7AAAE1BC}"/>
              </a:ext>
            </a:extLst>
          </p:cNvPr>
          <p:cNvSpPr txBox="1">
            <a:spLocks/>
          </p:cNvSpPr>
          <p:nvPr/>
        </p:nvSpPr>
        <p:spPr>
          <a:xfrm>
            <a:off x="0" y="5968280"/>
            <a:ext cx="9361488" cy="44045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endParaRPr lang="en-US" altLang="ko-KR" sz="2300" dirty="0"/>
          </a:p>
        </p:txBody>
      </p:sp>
      <p:sp>
        <p:nvSpPr>
          <p:cNvPr id="13" name="내용 개체 틀 134">
            <a:extLst>
              <a:ext uri="{FF2B5EF4-FFF2-40B4-BE49-F238E27FC236}">
                <a16:creationId xmlns:a16="http://schemas.microsoft.com/office/drawing/2014/main" xmlns="" id="{8D347B42-E69F-45A4-B609-BCEF053A4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996" y="881735"/>
            <a:ext cx="8768967" cy="4338858"/>
          </a:xfrm>
        </p:spPr>
        <p:txBody>
          <a:bodyPr>
            <a:normAutofit/>
          </a:bodyPr>
          <a:lstStyle/>
          <a:p>
            <a:r>
              <a:rPr lang="en-US" altLang="ko-KR" sz="2000" dirty="0" smtClean="0">
                <a:latin typeface="+mn-lt"/>
              </a:rPr>
              <a:t>Performance</a:t>
            </a:r>
            <a:endParaRPr lang="en-US" altLang="ko-KR" sz="1600" dirty="0" smtClean="0">
              <a:latin typeface="+mn-lt"/>
            </a:endParaRPr>
          </a:p>
          <a:p>
            <a:pPr lvl="1"/>
            <a:r>
              <a:rPr lang="en-US" altLang="ko-KR" sz="1600" dirty="0" smtClean="0">
                <a:latin typeface="+mn-lt"/>
              </a:rPr>
              <a:t>Write: no </a:t>
            </a:r>
            <a:r>
              <a:rPr lang="en-US" altLang="ko-KR" sz="1600" dirty="0">
                <a:latin typeface="+mn-lt"/>
              </a:rPr>
              <a:t>GC occurs performance is optimized</a:t>
            </a:r>
            <a:r>
              <a:rPr lang="en-US" altLang="ko-KR" sz="1600" dirty="0" smtClean="0">
                <a:latin typeface="+mn-lt"/>
              </a:rPr>
              <a:t>.</a:t>
            </a:r>
          </a:p>
          <a:p>
            <a:pPr lvl="1"/>
            <a:r>
              <a:rPr lang="en-US" altLang="ko-KR" sz="1600" dirty="0" smtClean="0">
                <a:latin typeface="+mn-lt"/>
              </a:rPr>
              <a:t>Read</a:t>
            </a:r>
            <a:r>
              <a:rPr lang="en-US" altLang="ko-KR" sz="1600" dirty="0">
                <a:latin typeface="+mn-lt"/>
              </a:rPr>
              <a:t>: front-end SSD - absorbed by cache in either the client and/or host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+mn-lt"/>
              </a:rPr>
              <a:t>	      back-end SSD - not affected by the front-end SSD write activities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+mn-lt"/>
              </a:rPr>
              <a:t>	→ define three LRU queues for the pages in </a:t>
            </a:r>
            <a:r>
              <a:rPr lang="en-US" altLang="ko-KR" sz="1600" dirty="0" smtClean="0">
                <a:latin typeface="+mn-lt"/>
              </a:rPr>
              <a:t>DRAM</a:t>
            </a:r>
            <a:endParaRPr lang="en-US" altLang="ko-KR" sz="2000" dirty="0" smtClean="0">
              <a:latin typeface="+mn-lt"/>
            </a:endParaRPr>
          </a:p>
          <a:p>
            <a:r>
              <a:rPr lang="en-US" altLang="ko-KR" sz="2000" dirty="0" smtClean="0">
                <a:latin typeface="+mn-lt"/>
              </a:rPr>
              <a:t>Efficiency</a:t>
            </a:r>
            <a:endParaRPr lang="en-US" altLang="ko-KR" sz="2000" dirty="0">
              <a:latin typeface="+mn-lt"/>
            </a:endParaRPr>
          </a:p>
          <a:p>
            <a:pPr lvl="1"/>
            <a:r>
              <a:rPr lang="en-US" altLang="ko-KR" sz="1600" dirty="0" smtClean="0">
                <a:latin typeface="+mn-lt"/>
              </a:rPr>
              <a:t>Less memory space is required to manage the blocks within the FTL.</a:t>
            </a:r>
          </a:p>
          <a:p>
            <a:pPr lvl="1"/>
            <a:r>
              <a:rPr lang="en-US" altLang="ko-KR" sz="1600" dirty="0" smtClean="0">
                <a:latin typeface="+mn-lt"/>
              </a:rPr>
              <a:t>No OPS space is needed to perform GC.</a:t>
            </a:r>
          </a:p>
          <a:p>
            <a:pPr lvl="1"/>
            <a:r>
              <a:rPr lang="en-US" altLang="ko-KR" sz="1600" dirty="0" smtClean="0">
                <a:latin typeface="+mn-lt"/>
              </a:rPr>
              <a:t>Longer lifetime ca</a:t>
            </a:r>
            <a:r>
              <a:rPr lang="en-US" altLang="ko-KR" sz="1600" dirty="0" smtClean="0">
                <a:latin typeface="+mn-lt"/>
              </a:rPr>
              <a:t>n be expected for SSDs.</a:t>
            </a:r>
          </a:p>
          <a:p>
            <a:pPr lvl="1"/>
            <a:r>
              <a:rPr lang="en-US" altLang="ko-KR" sz="1600" dirty="0" smtClean="0">
                <a:latin typeface="+mn-lt"/>
              </a:rPr>
              <a:t>Wear-leveling becomes simple.</a:t>
            </a:r>
            <a:r>
              <a:rPr lang="en-US" altLang="ko-KR" sz="1400" dirty="0" smtClean="0">
                <a:latin typeface="+mn-lt"/>
              </a:rPr>
              <a:t>                       </a:t>
            </a:r>
            <a:endParaRPr lang="en-US" altLang="ko-KR" sz="1000" dirty="0" smtClean="0">
              <a:latin typeface="+mn-lt"/>
            </a:endParaRPr>
          </a:p>
          <a:p>
            <a:pPr lvl="1"/>
            <a:endParaRPr lang="en-US" altLang="ko-KR" sz="1000" dirty="0">
              <a:latin typeface="+mn-lt"/>
            </a:endParaRPr>
          </a:p>
          <a:p>
            <a:pPr marL="457200" lvl="1" indent="0">
              <a:buNone/>
            </a:pPr>
            <a:endParaRPr lang="en-US" altLang="ko-KR" sz="1600" dirty="0">
              <a:latin typeface="+mn-lt"/>
            </a:endParaRPr>
          </a:p>
          <a:p>
            <a:pPr lvl="1"/>
            <a:endParaRPr lang="ko-KR" altLang="en-US" sz="1600" dirty="0"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2157986-1B73-463B-9B0D-012A9908871C}"/>
              </a:ext>
            </a:extLst>
          </p:cNvPr>
          <p:cNvSpPr txBox="1"/>
          <p:nvPr/>
        </p:nvSpPr>
        <p:spPr>
          <a:xfrm>
            <a:off x="7343776" y="6003842"/>
            <a:ext cx="18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</a:rPr>
              <a:t>EMSOFT 2016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075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내용 개체 틀 134">
            <a:extLst>
              <a:ext uri="{FF2B5EF4-FFF2-40B4-BE49-F238E27FC236}">
                <a16:creationId xmlns:a16="http://schemas.microsoft.com/office/drawing/2014/main" xmlns="" id="{CAA225C0-FC33-4538-A862-0F87498F7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996" y="3564409"/>
            <a:ext cx="8768967" cy="21786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1400" dirty="0" smtClean="0">
                <a:latin typeface="+mn-lt"/>
              </a:rPr>
              <a:t>Proposed organization performance results</a:t>
            </a:r>
          </a:p>
          <a:p>
            <a:pPr marL="0" indent="0" algn="ctr">
              <a:buNone/>
            </a:pPr>
            <a:endParaRPr lang="en-US" altLang="ko-KR" sz="1400" dirty="0" smtClean="0">
              <a:latin typeface="+mn-lt"/>
            </a:endParaRPr>
          </a:p>
          <a:p>
            <a:r>
              <a:rPr lang="en-US" altLang="ko-KR" sz="1600" dirty="0" smtClean="0">
                <a:latin typeface="+mn-lt"/>
              </a:rPr>
              <a:t>There are a slight differences in the bandwidth observed when front-end and back-end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SSDs are swapped as a new front-end is selected.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+mn-lt"/>
              </a:rPr>
              <a:t>	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→ most commercial SSDs do not come with exactly the same performance.</a:t>
            </a:r>
            <a:endParaRPr lang="en-US" altLang="ko-KR" sz="1600" dirty="0" smtClean="0">
              <a:latin typeface="+mn-lt"/>
            </a:endParaRPr>
          </a:p>
          <a:p>
            <a:r>
              <a:rPr lang="en-US" altLang="ko-KR" sz="1600" dirty="0" err="1" smtClean="0">
                <a:latin typeface="+mn-lt"/>
              </a:rPr>
              <a:t>xGC</a:t>
            </a:r>
            <a:r>
              <a:rPr lang="en-US" altLang="ko-KR" sz="1600" dirty="0" smtClean="0">
                <a:latin typeface="+mn-lt"/>
              </a:rPr>
              <a:t> does not affect performance.</a:t>
            </a:r>
            <a:endParaRPr lang="en-US" altLang="ko-KR" sz="1600" dirty="0">
              <a:latin typeface="+mn-lt"/>
            </a:endParaRPr>
          </a:p>
        </p:txBody>
      </p:sp>
      <p:sp>
        <p:nvSpPr>
          <p:cNvPr id="54" name="눈물 방울 53">
            <a:extLst>
              <a:ext uri="{FF2B5EF4-FFF2-40B4-BE49-F238E27FC236}">
                <a16:creationId xmlns:a16="http://schemas.microsoft.com/office/drawing/2014/main" xmlns="" id="{91F4A672-82E5-45F8-9E78-40EDC5B92160}"/>
              </a:ext>
            </a:extLst>
          </p:cNvPr>
          <p:cNvSpPr/>
          <p:nvPr/>
        </p:nvSpPr>
        <p:spPr>
          <a:xfrm rot="5400000">
            <a:off x="170662" y="197647"/>
            <a:ext cx="729156" cy="729156"/>
          </a:xfrm>
          <a:prstGeom prst="teardrop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86508"/>
            <a:endParaRPr lang="ko-KR" altLang="en-US" sz="1933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슬라이드 번호 개체 틀 2">
            <a:extLst>
              <a:ext uri="{FF2B5EF4-FFF2-40B4-BE49-F238E27FC236}">
                <a16:creationId xmlns:a16="http://schemas.microsoft.com/office/drawing/2014/main" xmlns="" id="{145B1128-C7A3-4F96-BE80-AD8944707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9192" y="197647"/>
            <a:ext cx="341635" cy="341635"/>
          </a:xfrm>
        </p:spPr>
        <p:txBody>
          <a:bodyPr/>
          <a:lstStyle/>
          <a:p>
            <a:pPr defTabSz="986508"/>
            <a:fld id="{AEFD948A-42AE-4F15-AA18-FCD07D813C65}" type="slidenum">
              <a:rPr lang="ko-KR" altLang="en-US">
                <a:solidFill>
                  <a:prstClr val="white"/>
                </a:solidFill>
                <a:ea typeface="맑은 고딕" panose="020B0503020000020004" pitchFamily="50" charset="-127"/>
              </a:rPr>
              <a:pPr defTabSz="986508"/>
              <a:t>7</a:t>
            </a:fld>
            <a:endParaRPr lang="ko-KR" altLang="en-US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xmlns="" id="{F5240894-7B32-45F1-B868-291F7AAAE1B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361488" cy="88173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23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Sustained, Consistent Performance</a:t>
            </a:r>
            <a:endParaRPr lang="en-US" altLang="ko-KR" sz="23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xmlns="" id="{F5240894-7B32-45F1-B868-291F7AAAE1BC}"/>
              </a:ext>
            </a:extLst>
          </p:cNvPr>
          <p:cNvSpPr txBox="1">
            <a:spLocks/>
          </p:cNvSpPr>
          <p:nvPr/>
        </p:nvSpPr>
        <p:spPr>
          <a:xfrm>
            <a:off x="0" y="5968280"/>
            <a:ext cx="9361488" cy="44045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endParaRPr lang="en-US" altLang="ko-KR" sz="23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D26D306-96A9-47A2-BB2D-85DEB808395B}"/>
              </a:ext>
            </a:extLst>
          </p:cNvPr>
          <p:cNvSpPr txBox="1"/>
          <p:nvPr/>
        </p:nvSpPr>
        <p:spPr>
          <a:xfrm>
            <a:off x="7343776" y="6003842"/>
            <a:ext cx="18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</a:rPr>
              <a:t>EMSOFT 2016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512" y="881735"/>
            <a:ext cx="4176464" cy="271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91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내용 개체 틀 134">
            <a:extLst>
              <a:ext uri="{FF2B5EF4-FFF2-40B4-BE49-F238E27FC236}">
                <a16:creationId xmlns:a16="http://schemas.microsoft.com/office/drawing/2014/main" xmlns="" id="{CAA225C0-FC33-4538-A862-0F87498F7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996" y="881734"/>
            <a:ext cx="8768967" cy="3114723"/>
          </a:xfrm>
        </p:spPr>
        <p:txBody>
          <a:bodyPr>
            <a:normAutofit/>
          </a:bodyPr>
          <a:lstStyle/>
          <a:p>
            <a:r>
              <a:rPr lang="en-US" altLang="ko-KR" sz="1600" dirty="0" smtClean="0">
                <a:latin typeface="+mn-lt"/>
              </a:rPr>
              <a:t>Storage devices are no longer the performance bottleneck.</a:t>
            </a:r>
            <a:endParaRPr lang="en-US" altLang="ko-KR" sz="1600" dirty="0">
              <a:latin typeface="+mn-lt"/>
            </a:endParaRPr>
          </a:p>
          <a:p>
            <a:endParaRPr lang="en-US" altLang="ko-KR" sz="1000" dirty="0">
              <a:latin typeface="+mn-lt"/>
            </a:endParaRPr>
          </a:p>
          <a:p>
            <a:r>
              <a:rPr lang="en-US" altLang="ko-KR" sz="1600" dirty="0" smtClean="0">
                <a:latin typeface="+mn-lt"/>
              </a:rPr>
              <a:t>This paper proposes a serial organization for SSD array.</a:t>
            </a:r>
            <a:endParaRPr lang="en-US" altLang="ko-KR" sz="1600" dirty="0">
              <a:latin typeface="+mn-lt"/>
            </a:endParaRPr>
          </a:p>
          <a:p>
            <a:endParaRPr lang="en-US" altLang="ko-KR" sz="1000" dirty="0">
              <a:latin typeface="+mn-lt"/>
            </a:endParaRPr>
          </a:p>
          <a:p>
            <a:r>
              <a:rPr lang="en-US" altLang="ko-KR" sz="1600" dirty="0" smtClean="0">
                <a:latin typeface="+mn-lt"/>
              </a:rPr>
              <a:t>Such serial organization allowed to completely avoid internal garbage collection of SSDs.</a:t>
            </a:r>
            <a:endParaRPr lang="en-US" altLang="ko-KR" sz="1600" dirty="0">
              <a:latin typeface="+mn-lt"/>
            </a:endParaRPr>
          </a:p>
          <a:p>
            <a:pPr marL="0" indent="0">
              <a:buNone/>
            </a:pPr>
            <a:endParaRPr lang="en-US" altLang="ko-KR" sz="1000" dirty="0">
              <a:latin typeface="+mn-lt"/>
            </a:endParaRPr>
          </a:p>
          <a:p>
            <a:r>
              <a:rPr lang="en-US" altLang="ko-KR" sz="1600" dirty="0" smtClean="0">
                <a:latin typeface="+mn-lt"/>
              </a:rPr>
              <a:t>Experimental results showed overall high, sustained performance.</a:t>
            </a:r>
            <a:endParaRPr lang="en-US" altLang="ko-KR" sz="1600" dirty="0">
              <a:latin typeface="+mn-lt"/>
            </a:endParaRPr>
          </a:p>
        </p:txBody>
      </p:sp>
      <p:sp>
        <p:nvSpPr>
          <p:cNvPr id="54" name="눈물 방울 53">
            <a:extLst>
              <a:ext uri="{FF2B5EF4-FFF2-40B4-BE49-F238E27FC236}">
                <a16:creationId xmlns:a16="http://schemas.microsoft.com/office/drawing/2014/main" xmlns="" id="{91F4A672-82E5-45F8-9E78-40EDC5B92160}"/>
              </a:ext>
            </a:extLst>
          </p:cNvPr>
          <p:cNvSpPr/>
          <p:nvPr/>
        </p:nvSpPr>
        <p:spPr>
          <a:xfrm rot="5400000">
            <a:off x="170662" y="197647"/>
            <a:ext cx="729156" cy="729156"/>
          </a:xfrm>
          <a:prstGeom prst="teardrop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86508"/>
            <a:endParaRPr lang="ko-KR" altLang="en-US" sz="1933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슬라이드 번호 개체 틀 2">
            <a:extLst>
              <a:ext uri="{FF2B5EF4-FFF2-40B4-BE49-F238E27FC236}">
                <a16:creationId xmlns:a16="http://schemas.microsoft.com/office/drawing/2014/main" xmlns="" id="{145B1128-C7A3-4F96-BE80-AD8944707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9192" y="197647"/>
            <a:ext cx="341635" cy="341635"/>
          </a:xfrm>
        </p:spPr>
        <p:txBody>
          <a:bodyPr/>
          <a:lstStyle/>
          <a:p>
            <a:pPr defTabSz="986508"/>
            <a:fld id="{AEFD948A-42AE-4F15-AA18-FCD07D813C65}" type="slidenum">
              <a:rPr lang="ko-KR" altLang="en-US">
                <a:solidFill>
                  <a:prstClr val="white"/>
                </a:solidFill>
                <a:ea typeface="맑은 고딕" panose="020B0503020000020004" pitchFamily="50" charset="-127"/>
              </a:rPr>
              <a:pPr defTabSz="986508"/>
              <a:t>8</a:t>
            </a:fld>
            <a:endParaRPr lang="ko-KR" altLang="en-US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xmlns="" id="{F5240894-7B32-45F1-B868-291F7AAAE1B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361488" cy="88173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23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Conclusion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xmlns="" id="{F5240894-7B32-45F1-B868-291F7AAAE1BC}"/>
              </a:ext>
            </a:extLst>
          </p:cNvPr>
          <p:cNvSpPr txBox="1">
            <a:spLocks/>
          </p:cNvSpPr>
          <p:nvPr/>
        </p:nvSpPr>
        <p:spPr>
          <a:xfrm>
            <a:off x="0" y="5968280"/>
            <a:ext cx="9361488" cy="44045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endParaRPr lang="en-US" altLang="ko-KR" sz="23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23B52C4-063F-4D31-8124-91AFD9CD4628}"/>
              </a:ext>
            </a:extLst>
          </p:cNvPr>
          <p:cNvSpPr txBox="1"/>
          <p:nvPr/>
        </p:nvSpPr>
        <p:spPr>
          <a:xfrm>
            <a:off x="7343776" y="6003842"/>
            <a:ext cx="18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</a:rPr>
              <a:t>EMSOFT 2016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438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눈물 방울 53">
            <a:extLst>
              <a:ext uri="{FF2B5EF4-FFF2-40B4-BE49-F238E27FC236}">
                <a16:creationId xmlns:a16="http://schemas.microsoft.com/office/drawing/2014/main" xmlns="" id="{91F4A672-82E5-45F8-9E78-40EDC5B92160}"/>
              </a:ext>
            </a:extLst>
          </p:cNvPr>
          <p:cNvSpPr/>
          <p:nvPr/>
        </p:nvSpPr>
        <p:spPr>
          <a:xfrm rot="5400000">
            <a:off x="170662" y="197647"/>
            <a:ext cx="729156" cy="729156"/>
          </a:xfrm>
          <a:prstGeom prst="teardrop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86508"/>
            <a:endParaRPr lang="ko-KR" altLang="en-US" sz="1933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슬라이드 번호 개체 틀 2">
            <a:extLst>
              <a:ext uri="{FF2B5EF4-FFF2-40B4-BE49-F238E27FC236}">
                <a16:creationId xmlns:a16="http://schemas.microsoft.com/office/drawing/2014/main" xmlns="" id="{145B1128-C7A3-4F96-BE80-AD8944707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9192" y="197647"/>
            <a:ext cx="341635" cy="341635"/>
          </a:xfrm>
        </p:spPr>
        <p:txBody>
          <a:bodyPr/>
          <a:lstStyle/>
          <a:p>
            <a:pPr defTabSz="986508"/>
            <a:fld id="{AEFD948A-42AE-4F15-AA18-FCD07D813C65}" type="slidenum">
              <a:rPr lang="ko-KR" altLang="en-US">
                <a:solidFill>
                  <a:prstClr val="white"/>
                </a:solidFill>
                <a:ea typeface="맑은 고딕" panose="020B0503020000020004" pitchFamily="50" charset="-127"/>
              </a:rPr>
              <a:pPr defTabSz="986508"/>
              <a:t>9</a:t>
            </a:fld>
            <a:endParaRPr lang="ko-KR" altLang="en-US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xmlns="" id="{F5240894-7B32-45F1-B868-291F7AAAE1B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361488" cy="64087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2300" dirty="0">
                <a:solidFill>
                  <a:schemeClr val="bg1"/>
                </a:solidFill>
                <a:latin typeface="+mn-lt"/>
              </a:rPr>
              <a:t>Thank you!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0A27D5A-2319-47C6-8B36-6C4ED0DD29C5}"/>
              </a:ext>
            </a:extLst>
          </p:cNvPr>
          <p:cNvSpPr txBox="1"/>
          <p:nvPr/>
        </p:nvSpPr>
        <p:spPr>
          <a:xfrm>
            <a:off x="7343776" y="6003842"/>
            <a:ext cx="18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</a:rPr>
              <a:t>EMSOFT 2016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735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5795</TotalTime>
  <Words>409</Words>
  <Application>Microsoft Office PowerPoint</Application>
  <PresentationFormat>Custom</PresentationFormat>
  <Paragraphs>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Century Gothic</vt:lpstr>
      <vt:lpstr>Wingdings</vt:lpstr>
      <vt:lpstr>Office 테마</vt:lpstr>
      <vt:lpstr>1_Office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Progress</dc:title>
  <dc:creator>Microsoft Corporation</dc:creator>
  <cp:lastModifiedBy>장유진</cp:lastModifiedBy>
  <cp:revision>1052</cp:revision>
  <dcterms:created xsi:type="dcterms:W3CDTF">2006-10-05T04:04:58Z</dcterms:created>
  <dcterms:modified xsi:type="dcterms:W3CDTF">2018-04-02T05:46:51Z</dcterms:modified>
</cp:coreProperties>
</file>