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76" d="100"/>
          <a:sy n="76" d="100"/>
        </p:scale>
        <p:origin x="112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AE175F-5E1B-4BBA-8143-7C82E239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A9FB147-FDD2-42C0-A85C-9B91135FA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0B6701-CA88-4962-98D0-CD68E530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273105-A769-486A-85D5-AC155E9D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DA2771-4248-4CAB-A10D-9C1FF574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6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CB4769-5BAE-4896-8341-9AF592B0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86C172-E2C0-4E9D-85AE-71CD4313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A55B22-C6C8-47ED-86B3-F36DD23C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657CF5-FA12-44BA-B6EA-6B52A32A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EEF00A-A595-4E09-A999-83FAF7EE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90753AC-C3A8-4184-A8DD-2F253F8FF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32A24C-EA89-4656-BB8A-141DBEC4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C6222E-CDFC-4D1F-85A9-E752A2AF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501A97-5F96-4F0B-B7A0-5C1A983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6E6DC8-273A-41DB-9CA9-1C08049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4CA60E-F816-49CA-ACED-9C56222C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618B5A-C993-4E2E-9458-A3F1DE84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C9ECF-E28D-4199-A7A3-2625B5FD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378017-31C3-45B7-9250-B174BA15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035C3B-2FD4-4CA0-A0AC-1A54189E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7BC380-1D34-41EF-9873-87633B8D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2381EA3-3FF2-4BC3-98FF-1799671B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22B910-BBC3-44AF-A7E0-9C1FD929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D60055-74B1-4E7B-B28F-984045B8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1868F4E-1B6F-4ECD-901B-FDF2FF5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8D9B3C-5880-4AA3-A5FC-36C5DC8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13F645-0DA8-4808-911B-F3B3D3955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90B9A89-6DC6-4FB5-AC2F-E752E208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8F9D8F-3082-4907-9382-2D1B0FA0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AD7236-895E-42D1-A3D0-BA0118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9D58D3-6561-48ED-8E6D-BB4D1E3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EA90D6-0C3B-45E2-B8E2-C82F853A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E1A9ED-BD34-432E-9072-CACDF69A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9CD5498-FBF8-4A59-8DBB-1EAF48C8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95B8A91-2868-48EC-92DF-EB1A76337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540BC24-6A5A-4525-845A-BA9A00185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F178037-C5B3-4B3B-842D-E12BF389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1E91C03-048E-4D40-9F74-369A5EE4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BA5A154-893F-4728-BB3D-A0F21160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5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A82D39-6335-42B5-BE38-9339E31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F96C20E-F7D5-42C7-B441-8979A23E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633F5A6-994B-43CD-91A2-78BDD9C5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8892E16-EABE-491E-884A-227DC7A1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D139446-95E2-4B9F-9855-C7933D1F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2D47BEB-2BAF-4FE7-98C0-12811ACF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85925D-9CFB-4AE8-B17C-0A3351F5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7C9F82-7655-4A76-A938-243D5350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569697-338E-41F7-8ADC-FC6E60B8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C67CFDE-E987-42E5-AB7B-5864B64B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176E2F5-0D37-475F-B563-B92E134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63EC07B-AF52-4BCE-BEAD-7F0D8F82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7C171CC-A8F9-420C-96FE-57983F9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11C587-D5DF-4BF5-A3F5-E2807E5C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616A03-293E-473A-854B-C2B935471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3FEF841-DE87-43C7-8520-454DD4DB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D4181D-A690-4E3E-AA17-DDB707B1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C22CA4-5807-4BFA-B19E-51D7CB54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9BB21BA-95B7-4EE7-9189-67428EEC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7CC7283-69B4-4087-955D-E05CFDB6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9E5968-E39E-4998-90B3-0DF27E8C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35F8E2-03A1-4E1F-BB69-02C945298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DCD6-EA81-48BC-AEEE-DC48A0D8BBE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1ACB27-5694-41EA-B157-6A6DAAD3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0592D2-9277-4646-BD3A-3474E3821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31C0-D2BF-4FE2-AF4B-D1456368F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A26EBA3-A849-450D-9159-C9CE703D4633}"/>
              </a:ext>
            </a:extLst>
          </p:cNvPr>
          <p:cNvSpPr/>
          <p:nvPr/>
        </p:nvSpPr>
        <p:spPr>
          <a:xfrm>
            <a:off x="0" y="0"/>
            <a:ext cx="12192000" cy="35648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6B897E-58D6-4C0B-8C7E-EE2A43EB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6" y="1056103"/>
            <a:ext cx="10482469" cy="1885880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Linux Block IO: Introducing Multi-queue SSD Access on Multi-core Systems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EB4952D-93EE-4BCE-898E-1C136C47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4616"/>
            <a:ext cx="9144000" cy="973183"/>
          </a:xfrm>
        </p:spPr>
        <p:txBody>
          <a:bodyPr/>
          <a:lstStyle/>
          <a:p>
            <a:r>
              <a:rPr lang="en-US" altLang="ko-KR" dirty="0"/>
              <a:t>Matias </a:t>
            </a:r>
            <a:r>
              <a:rPr lang="en-US" altLang="ko-KR" dirty="0" err="1"/>
              <a:t>Bjorling</a:t>
            </a:r>
            <a:r>
              <a:rPr lang="en-US" altLang="ko-KR" dirty="0"/>
              <a:t>, Jens </a:t>
            </a:r>
            <a:r>
              <a:rPr lang="en-US" altLang="ko-KR" dirty="0" err="1"/>
              <a:t>Axboe</a:t>
            </a:r>
            <a:r>
              <a:rPr lang="en-US" altLang="ko-KR" dirty="0"/>
              <a:t>, David </a:t>
            </a:r>
            <a:r>
              <a:rPr lang="en-US" altLang="ko-KR" dirty="0" err="1"/>
              <a:t>Nellans</a:t>
            </a:r>
            <a:r>
              <a:rPr lang="en-US" altLang="ko-KR" dirty="0"/>
              <a:t>, Philippe Bonnet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2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6467"/>
            <a:ext cx="10515600" cy="1896511"/>
          </a:xfrm>
        </p:spPr>
        <p:txBody>
          <a:bodyPr>
            <a:normAutofit/>
          </a:bodyPr>
          <a:lstStyle/>
          <a:p>
            <a:r>
              <a:rPr lang="en-US" altLang="ko-KR" dirty="0"/>
              <a:t>A single software queue - Sharp performance dip when the second socket is introduced</a:t>
            </a:r>
          </a:p>
          <a:p>
            <a:r>
              <a:rPr lang="en-US" altLang="ko-KR" dirty="0"/>
              <a:t>A software queue per core - Combining multiple software and hardware dispatch queues enable high performance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0518D7F-52F9-48F1-AF40-D244307780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25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 Allocation of queues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6E778B3-8A20-4E32-862C-90B45995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5" y="1420052"/>
            <a:ext cx="5823589" cy="2531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56C236-237C-4293-AA12-81CF92A0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28" y="1420052"/>
            <a:ext cx="6005373" cy="2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5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0518D7F-52F9-48F1-AF40-D244307780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25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 Conclusion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E7A7C32-3C6A-4B77-AF2A-0D9DAD0F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The current design of the Linux block layer does not scale beyond one million IOPS per device</a:t>
            </a:r>
          </a:p>
          <a:p>
            <a:endParaRPr lang="en-US" altLang="ko-KR" dirty="0"/>
          </a:p>
          <a:p>
            <a:r>
              <a:rPr lang="en-US" altLang="ko-KR" dirty="0"/>
              <a:t>Proposed a new design for the Linux block layer which based on two levels of queues in order to reduce contention and promote thread locality</a:t>
            </a:r>
          </a:p>
          <a:p>
            <a:endParaRPr lang="en-US" altLang="ko-KR" dirty="0"/>
          </a:p>
          <a:p>
            <a:r>
              <a:rPr lang="en-US" altLang="ko-KR" dirty="0"/>
              <a:t>This new multi-queue design leverages the new capabilities of </a:t>
            </a:r>
            <a:r>
              <a:rPr lang="en-US" altLang="ko-KR" dirty="0" err="1"/>
              <a:t>NVMe</a:t>
            </a:r>
            <a:r>
              <a:rPr lang="en-US" altLang="ko-KR" dirty="0"/>
              <a:t>, while still providing the common interface and convenience features of the block layer</a:t>
            </a:r>
          </a:p>
        </p:txBody>
      </p:sp>
    </p:spTree>
    <p:extLst>
      <p:ext uri="{BB962C8B-B14F-4D97-AF65-F5344CB8AC3E}">
        <p14:creationId xmlns:p14="http://schemas.microsoft.com/office/powerpoint/2010/main" val="382684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3A0E2-E172-481E-A1BA-543354C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2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Motivation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925"/>
            <a:ext cx="10515600" cy="2413345"/>
          </a:xfrm>
        </p:spPr>
        <p:txBody>
          <a:bodyPr>
            <a:normAutofit/>
          </a:bodyPr>
          <a:lstStyle/>
          <a:p>
            <a:r>
              <a:rPr lang="en-US" altLang="ko-KR" dirty="0"/>
              <a:t>SSDs are going to get faster, by increasing their internal parallelism</a:t>
            </a:r>
          </a:p>
          <a:p>
            <a:r>
              <a:rPr lang="en-US" altLang="ko-KR" dirty="0"/>
              <a:t>CPU performance will improve largely sue to the addition of more cores</a:t>
            </a:r>
          </a:p>
          <a:p>
            <a:r>
              <a:rPr lang="en-US" altLang="ko-KR" dirty="0"/>
              <a:t>The Linux block layer has become a bottleneck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A745C92-8625-4D19-8E52-7C685009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88" y="1325217"/>
            <a:ext cx="5990224" cy="28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3A0E2-E172-481E-A1BA-543354C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2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OS Block Layer -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64" y="1430367"/>
            <a:ext cx="4316072" cy="52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3A0E2-E172-481E-A1BA-543354C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2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OS Block Layer - scalability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78" y="2548624"/>
            <a:ext cx="4707651" cy="302305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560" y="3204594"/>
            <a:ext cx="4992149" cy="2007635"/>
          </a:xfrm>
        </p:spPr>
        <p:txBody>
          <a:bodyPr/>
          <a:lstStyle/>
          <a:p>
            <a:r>
              <a:rPr lang="en-US" altLang="ko-KR" dirty="0" smtClean="0"/>
              <a:t>Request queue locking</a:t>
            </a:r>
            <a:endParaRPr lang="en-US" altLang="ko-KR" dirty="0"/>
          </a:p>
          <a:p>
            <a:r>
              <a:rPr lang="en-US" altLang="ko-KR" dirty="0" smtClean="0"/>
              <a:t>Hardware interrupts</a:t>
            </a:r>
            <a:endParaRPr lang="en-US" altLang="ko-KR" dirty="0"/>
          </a:p>
          <a:p>
            <a:r>
              <a:rPr lang="en-US" altLang="ko-KR" dirty="0" smtClean="0"/>
              <a:t>Remote memory accesses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5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3A0E2-E172-481E-A1BA-543354C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2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Multi-Queue Block layer</a:t>
            </a:r>
            <a:r>
              <a:rPr lang="en-US" altLang="ko-KR" dirty="0" smtClean="0">
                <a:solidFill>
                  <a:schemeClr val="bg1"/>
                </a:solidFill>
              </a:rPr>
              <a:t> -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25604"/>
            <a:ext cx="4992149" cy="253563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Software queues</a:t>
            </a:r>
            <a:endParaRPr lang="en-US" altLang="ko-KR" dirty="0"/>
          </a:p>
          <a:p>
            <a:r>
              <a:rPr lang="en-US" altLang="ko-KR" dirty="0" smtClean="0"/>
              <a:t>Hardware dispatch queues</a:t>
            </a:r>
            <a:endParaRPr lang="en-US" altLang="ko-KR" dirty="0"/>
          </a:p>
          <a:p>
            <a:r>
              <a:rPr lang="en-US" altLang="ko-KR" dirty="0" smtClean="0"/>
              <a:t>No remote access</a:t>
            </a:r>
          </a:p>
          <a:p>
            <a:r>
              <a:rPr lang="en-US" altLang="ko-KR" dirty="0" smtClean="0"/>
              <a:t>IO-Scheduling → FIFO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6" y="1417738"/>
            <a:ext cx="4186893" cy="52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3A0E2-E172-481E-A1BA-543354CA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2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Experiment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queue design (SQ)</a:t>
            </a:r>
          </a:p>
          <a:p>
            <a:r>
              <a:rPr lang="en-US" altLang="ko-KR" dirty="0"/>
              <a:t>Multi queue design (MQ)</a:t>
            </a:r>
          </a:p>
          <a:p>
            <a:r>
              <a:rPr lang="en-US" altLang="ko-KR" dirty="0"/>
              <a:t>Bypass the Linux block layer (Raw)</a:t>
            </a:r>
          </a:p>
          <a:p>
            <a:endParaRPr lang="en-US" altLang="ko-KR" dirty="0"/>
          </a:p>
          <a:p>
            <a:r>
              <a:rPr lang="en-US" altLang="ko-KR" dirty="0"/>
              <a:t>Null device driver</a:t>
            </a:r>
          </a:p>
          <a:p>
            <a:endParaRPr lang="en-US" altLang="ko-KR" dirty="0"/>
          </a:p>
          <a:p>
            <a:r>
              <a:rPr lang="en-US" altLang="ko-KR" dirty="0"/>
              <a:t>For MQ, a software queue is associated to each core and a hardware dispatch queue is associated to each socket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8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0451"/>
            <a:ext cx="10515600" cy="1896511"/>
          </a:xfrm>
        </p:spPr>
        <p:txBody>
          <a:bodyPr/>
          <a:lstStyle/>
          <a:p>
            <a:r>
              <a:rPr lang="en-US" altLang="ko-KR" dirty="0"/>
              <a:t>With the single queue block layer implementation, throughput is limited below 1 million IOPS</a:t>
            </a:r>
          </a:p>
          <a:p>
            <a:r>
              <a:rPr lang="en-US" altLang="ko-KR" dirty="0"/>
              <a:t>The scalability of MQ and raw exhibits a sharp dip when the number of sockets if higher than 1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0518D7F-52F9-48F1-AF40-D244307780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25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 Experiment - throughput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BCEE60D-D6D5-40E9-A10F-808914F2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1" y="1524001"/>
            <a:ext cx="11581959" cy="24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0451"/>
            <a:ext cx="10515600" cy="189651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Remote memory accesses contribute to increase latency on multi-sockets systems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0518D7F-52F9-48F1-AF40-D244307780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25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 Experiment - latency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2A4E73D-2C10-423F-B9FC-15D0057E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1" y="1474793"/>
            <a:ext cx="11581959" cy="24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23A66F-E225-46D7-A107-EC4C726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0451"/>
            <a:ext cx="10515600" cy="189651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Both the MQ and Raw implementations are able to scale IOPS near linearly up to the maximum number of cores within the system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0518D7F-52F9-48F1-AF40-D244307780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325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  Improvement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0828DF-A168-449C-8428-A2D5CAC9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67" y="1524724"/>
            <a:ext cx="6264266" cy="26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Linux Block IO: Introducing Multi-queue SSD Access on Multi-core Systems</vt:lpstr>
      <vt:lpstr>  Motivation</vt:lpstr>
      <vt:lpstr>  OS Block Layer - architecture</vt:lpstr>
      <vt:lpstr>  OS Block Layer - scalability</vt:lpstr>
      <vt:lpstr>  Multi-Queue Block layer - architecture</vt:lpstr>
      <vt:lpstr> 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Block IO: Introducing Multi-queue SSD Access on Multi-core Systems</dc:title>
  <dc:creator>장 유진</dc:creator>
  <cp:lastModifiedBy>장 유진</cp:lastModifiedBy>
  <cp:revision>14</cp:revision>
  <dcterms:created xsi:type="dcterms:W3CDTF">2018-06-05T00:08:44Z</dcterms:created>
  <dcterms:modified xsi:type="dcterms:W3CDTF">2018-06-05T03:16:13Z</dcterms:modified>
</cp:coreProperties>
</file>