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63" r:id="rId6"/>
    <p:sldId id="270" r:id="rId7"/>
    <p:sldId id="257" r:id="rId8"/>
    <p:sldId id="271" r:id="rId9"/>
    <p:sldId id="260" r:id="rId10"/>
    <p:sldId id="274" r:id="rId11"/>
    <p:sldId id="276" r:id="rId12"/>
    <p:sldId id="273" r:id="rId13"/>
    <p:sldId id="272" r:id="rId14"/>
    <p:sldId id="277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78E192-5AA2-4D26-AA12-9D21988B9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DD3DF21-0A30-4DC9-99AF-C00BB8FF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41F9C72-B563-42A7-A09C-F9AB5735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A1F0A7-B35C-49B8-9F7B-1777DD6C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FB7772-55A7-437C-B715-C5FDC050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A6AB0B-953F-411E-9B67-A4794CFC1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BE98DBF-183A-424C-AC36-48CADE4A6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7F215C-BFD5-418C-A617-84181C2F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F166F7-A1CC-4406-8347-0E0E346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2151B1B-B867-4648-8B59-50016784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46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4738843-0BDB-4A95-AEFA-F6D23E846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7CD1A37-5186-4896-9394-BD756438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387208E-8991-4E1A-9C51-7BF267D8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317525-1E36-45F7-83DD-2703A8E4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7395C8-1BD8-4974-8A22-85F635A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7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1038FA-1A03-484B-B985-BD4AC9D9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EEA950-18EA-4E94-8E6F-E883D1EB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E8E864D-6FA3-4EEF-B700-96157E62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E01DDB-C81D-4E8D-831B-361A5F58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E8A499-273C-441A-B530-8E2E9A07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6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C4380A-E73B-4442-8077-DA48BE99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604B8CB-881D-481C-B414-723B029F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E357F2C-8996-4727-B2F3-CFE232BC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C71DD5-5702-4FF7-9E05-611964FC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9A36E-3B77-4A0C-AF08-9F2EB913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4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354961-CE17-44AC-89B6-7B68866A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9CE331A-A646-48FB-AC62-67C2A3704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9281D56-DB21-441D-8B0A-C11A21CEB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D4BE49B-3FCD-4D17-A65D-C45F5426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1065007-1F30-4097-98B8-11D911E7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A96B78-86EF-4FE1-A83B-F10566A3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2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6927473-D975-4310-8B72-3027F654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D7EDBA8-7009-4F86-BA0C-A6EF3256B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506C8D9-4D88-45D2-9D83-643B4A48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1FA03F5-B310-4D7A-97F7-D0438DE1C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25475A8-3D13-473E-98D2-4281F9FAD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DDAF453-EC91-48F3-B4E7-C2CEAF0C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78A9FC8-D8AC-4E5C-BD23-0E2DA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963C680-A8C6-42D1-95EB-B958DCE9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9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DF0E1C-84B0-454D-ACAF-5F71B228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D1AA603-4AC3-45A6-BED7-DFBDB505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227ADD9-067D-4B26-A8CC-810884E2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6B1DC08-7066-4B10-B0ED-C921565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5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B388B1B-47C7-4B7F-8F9A-6DB608F1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3151F41-8EDA-4EB4-B760-3C0803DC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C1FBB90-E9F9-4E80-8206-C5CBE0B0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1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6ADFEE-DE9F-4E9B-88B2-448A1B6A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B46B27C-53B0-41A6-A595-B2045296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74A4CE2-07AF-4D0E-B36D-018E34300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F44FD59-1D73-42CD-B50D-9EAD4277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BF8BBA9-023B-46F7-BF0A-6CF7C12C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5B96E84-FF11-4CDC-992C-E373E3F1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6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3EAAB3-074D-4EE1-889F-794E62AF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9A2A207-065B-4303-B055-E66985206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B2760B6-F959-4F70-854C-0C2858F49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216C6AC-33FB-4ED8-8302-34B05B44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E3B0F6E-4DD5-4277-BA30-5952FFCE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D35B349-7A9B-4531-8EBD-1A025328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C1EE93-2502-449C-937A-92903A0A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402D341-B678-4C92-BD40-6979D8734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E8C9162-1F40-4ED4-AC00-C8269EF35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0710-48F7-4F82-ABFB-E536B0DDAE8B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3658ACC-FD74-47C6-A63D-428E51504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17E27F-33A6-4AF8-B67C-ABDED8608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D5E96-1C67-4958-BF1A-ACD850A75F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37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84403"/>
            <a:ext cx="9144000" cy="1655762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장유진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1999" cy="35402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 smtClean="0"/>
              <a:t>Readahead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64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0" y="5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bg1"/>
                </a:solidFill>
              </a:rPr>
              <a:t>readahead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9D9184-C6F2-49A9-AD20-229031637B82}"/>
              </a:ext>
            </a:extLst>
          </p:cNvPr>
          <p:cNvSpPr txBox="1"/>
          <p:nvPr/>
        </p:nvSpPr>
        <p:spPr>
          <a:xfrm>
            <a:off x="650260" y="1830979"/>
            <a:ext cx="1089147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readahead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define </a:t>
            </a:r>
            <a:r>
              <a:rPr lang="ko-KR" altLang="en-US" sz="2800" dirty="0" smtClean="0"/>
              <a:t>된 위치</a:t>
            </a:r>
            <a:endParaRPr lang="en-US" altLang="ko-KR" sz="2800" dirty="0" smtClean="0"/>
          </a:p>
          <a:p>
            <a:r>
              <a:rPr lang="en-US" altLang="ko-KR" sz="2400" dirty="0" smtClean="0"/>
              <a:t>/drivers/md/</a:t>
            </a:r>
            <a:r>
              <a:rPr lang="en-US" altLang="ko-KR" sz="2400" dirty="0" err="1" smtClean="0"/>
              <a:t>bcache</a:t>
            </a:r>
            <a:r>
              <a:rPr lang="en-US" altLang="ko-KR" sz="2400" dirty="0" smtClean="0"/>
              <a:t>/</a:t>
            </a:r>
            <a:r>
              <a:rPr lang="en-US" altLang="ko-KR" sz="2400" dirty="0" err="1" smtClean="0"/>
              <a:t>sysfs.c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800" dirty="0" smtClean="0"/>
              <a:t>새로운 </a:t>
            </a:r>
            <a:r>
              <a:rPr lang="en-US" altLang="ko-KR" sz="2800" dirty="0" smtClean="0"/>
              <a:t>ahead window size </a:t>
            </a:r>
            <a:r>
              <a:rPr lang="ko-KR" altLang="en-US" sz="2800" dirty="0" smtClean="0"/>
              <a:t>결정하는 곳</a:t>
            </a:r>
            <a:endParaRPr lang="en-US" altLang="ko-KR" sz="2800" dirty="0" smtClean="0"/>
          </a:p>
          <a:p>
            <a:r>
              <a:rPr lang="en-US" altLang="ko-KR" sz="2400" dirty="0" smtClean="0"/>
              <a:t>/mm/</a:t>
            </a:r>
            <a:r>
              <a:rPr lang="en-US" altLang="ko-KR" sz="2400" dirty="0" err="1" smtClean="0"/>
              <a:t>readahead.c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7705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/drivers/md/</a:t>
            </a:r>
            <a:r>
              <a:rPr lang="en-US" altLang="ko-KR" sz="2000" dirty="0" err="1"/>
              <a:t>bcache</a:t>
            </a:r>
            <a:r>
              <a:rPr lang="en-US" altLang="ko-KR" sz="2000" dirty="0"/>
              <a:t>/</a:t>
            </a:r>
            <a:r>
              <a:rPr lang="en-US" altLang="ko-KR" sz="2000" dirty="0" err="1"/>
              <a:t>sysfs.c</a:t>
            </a:r>
            <a:endParaRPr lang="en-US" altLang="ko-KR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848" y="988536"/>
            <a:ext cx="4410990" cy="58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drivrers</a:t>
            </a:r>
            <a:r>
              <a:rPr lang="en-US" altLang="ko-KR" sz="2000" dirty="0" smtClean="0"/>
              <a:t>/md/</a:t>
            </a:r>
            <a:r>
              <a:rPr lang="en-US" altLang="ko-KR" sz="2000" dirty="0" err="1" smtClean="0"/>
              <a:t>bcache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bcache.h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9D9184-C6F2-49A9-AD20-229031637B82}"/>
              </a:ext>
            </a:extLst>
          </p:cNvPr>
          <p:cNvSpPr txBox="1"/>
          <p:nvPr/>
        </p:nvSpPr>
        <p:spPr>
          <a:xfrm>
            <a:off x="650259" y="2006341"/>
            <a:ext cx="1089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cached_dev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726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7" y="495759"/>
            <a:ext cx="5793987" cy="2835530"/>
          </a:xfrm>
          <a:prstGeom prst="rect">
            <a:avLst/>
          </a:prstGeom>
        </p:spPr>
      </p:pic>
      <p:sp>
        <p:nvSpPr>
          <p:cNvPr id="5" name="타원 6">
            <a:extLst>
              <a:ext uri="{FF2B5EF4-FFF2-40B4-BE49-F238E27FC236}">
                <a16:creationId xmlns:a16="http://schemas.microsoft.com/office/drawing/2014/main" xmlns="" id="{DB743CE7-C282-4BEA-A2E5-88ACECF27999}"/>
              </a:ext>
            </a:extLst>
          </p:cNvPr>
          <p:cNvSpPr/>
          <p:nvPr/>
        </p:nvSpPr>
        <p:spPr>
          <a:xfrm>
            <a:off x="629778" y="3486239"/>
            <a:ext cx="152400" cy="152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7">
            <a:extLst>
              <a:ext uri="{FF2B5EF4-FFF2-40B4-BE49-F238E27FC236}">
                <a16:creationId xmlns:a16="http://schemas.microsoft.com/office/drawing/2014/main" xmlns="" id="{77CFB8E7-893E-4F21-96EE-84FBB3E60978}"/>
              </a:ext>
            </a:extLst>
          </p:cNvPr>
          <p:cNvSpPr/>
          <p:nvPr/>
        </p:nvSpPr>
        <p:spPr>
          <a:xfrm>
            <a:off x="629778" y="3957294"/>
            <a:ext cx="152400" cy="152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8">
            <a:extLst>
              <a:ext uri="{FF2B5EF4-FFF2-40B4-BE49-F238E27FC236}">
                <a16:creationId xmlns:a16="http://schemas.microsoft.com/office/drawing/2014/main" xmlns="" id="{4FDB8C64-3D4C-41E6-B332-477BE0BEB2D3}"/>
              </a:ext>
            </a:extLst>
          </p:cNvPr>
          <p:cNvSpPr/>
          <p:nvPr/>
        </p:nvSpPr>
        <p:spPr>
          <a:xfrm>
            <a:off x="629778" y="3728694"/>
            <a:ext cx="152400" cy="1524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529" y="1989926"/>
            <a:ext cx="5908047" cy="42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0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/mm/</a:t>
            </a:r>
            <a:r>
              <a:rPr lang="en-US" altLang="ko-KR" sz="2000" dirty="0" err="1" smtClean="0"/>
              <a:t>readahead.c</a:t>
            </a:r>
            <a:endParaRPr lang="en-US" altLang="ko-KR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563"/>
          <a:stretch/>
        </p:blipFill>
        <p:spPr>
          <a:xfrm>
            <a:off x="230877" y="1466984"/>
            <a:ext cx="5865122" cy="3203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3144"/>
          <a:stretch/>
        </p:blipFill>
        <p:spPr>
          <a:xfrm>
            <a:off x="5461403" y="3416642"/>
            <a:ext cx="5865122" cy="280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/include/</a:t>
            </a:r>
            <a:r>
              <a:rPr lang="en-US" altLang="ko-KR" sz="2000" dirty="0" err="1" smtClean="0"/>
              <a:t>linux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blkdev.h</a:t>
            </a:r>
            <a:r>
              <a:rPr lang="en-US" altLang="ko-KR" sz="2000" dirty="0" smtClean="0"/>
              <a:t>?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333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0" y="5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Kernel </a:t>
            </a:r>
            <a:r>
              <a:rPr lang="ko-KR" altLang="en-US" sz="2000" dirty="0" smtClean="0">
                <a:solidFill>
                  <a:schemeClr val="bg1"/>
                </a:solidFill>
              </a:rPr>
              <a:t>버전확인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89D9184-C6F2-49A9-AD20-229031637B82}"/>
              </a:ext>
            </a:extLst>
          </p:cNvPr>
          <p:cNvSpPr txBox="1"/>
          <p:nvPr/>
        </p:nvSpPr>
        <p:spPr>
          <a:xfrm>
            <a:off x="441538" y="1858283"/>
            <a:ext cx="10891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Kernel 4.4.0-31-generic</a:t>
            </a:r>
          </a:p>
        </p:txBody>
      </p:sp>
    </p:spTree>
    <p:extLst>
      <p:ext uri="{BB962C8B-B14F-4D97-AF65-F5344CB8AC3E}">
        <p14:creationId xmlns:p14="http://schemas.microsoft.com/office/powerpoint/2010/main" val="32868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0" y="5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</a:rPr>
              <a:t>m</a:t>
            </a:r>
            <a:r>
              <a:rPr lang="en-US" altLang="ko-KR" sz="2000" dirty="0" err="1" smtClean="0">
                <a:solidFill>
                  <a:schemeClr val="bg1"/>
                </a:solidFill>
              </a:rPr>
              <a:t>ax_sectors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9D9184-C6F2-49A9-AD20-229031637B82}"/>
              </a:ext>
            </a:extLst>
          </p:cNvPr>
          <p:cNvSpPr txBox="1"/>
          <p:nvPr/>
        </p:nvSpPr>
        <p:spPr>
          <a:xfrm>
            <a:off x="650260" y="1830979"/>
            <a:ext cx="1089147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m</a:t>
            </a:r>
            <a:r>
              <a:rPr lang="en-US" altLang="ko-KR" sz="2800" dirty="0" err="1" smtClean="0"/>
              <a:t>ax_sectors</a:t>
            </a:r>
            <a:r>
              <a:rPr lang="ko-KR" altLang="en-US" sz="2800" dirty="0" smtClean="0"/>
              <a:t>가 </a:t>
            </a:r>
            <a:r>
              <a:rPr lang="en-US" altLang="ko-KR" sz="2800" dirty="0" smtClean="0"/>
              <a:t>define </a:t>
            </a:r>
            <a:r>
              <a:rPr lang="ko-KR" altLang="en-US" sz="2800" dirty="0" smtClean="0"/>
              <a:t>된 위치</a:t>
            </a:r>
            <a:endParaRPr lang="en-US" altLang="ko-KR" sz="2800" dirty="0" smtClean="0"/>
          </a:p>
          <a:p>
            <a:endParaRPr lang="en-US" altLang="ko-KR" sz="2800" dirty="0" smtClean="0"/>
          </a:p>
          <a:p>
            <a:r>
              <a:rPr lang="en-US" altLang="ko-KR" sz="2400" dirty="0" smtClean="0"/>
              <a:t>/</a:t>
            </a:r>
            <a:r>
              <a:rPr lang="en-US" altLang="ko-KR" sz="2400" dirty="0"/>
              <a:t>drivers/</a:t>
            </a:r>
            <a:r>
              <a:rPr lang="en-US" altLang="ko-KR" sz="2400" dirty="0" err="1"/>
              <a:t>scsi</a:t>
            </a:r>
            <a:r>
              <a:rPr lang="en-US" altLang="ko-KR" sz="2400" dirty="0"/>
              <a:t>/</a:t>
            </a:r>
            <a:r>
              <a:rPr lang="en-US" altLang="ko-KR" sz="2400" dirty="0" err="1"/>
              <a:t>megaraid</a:t>
            </a:r>
            <a:r>
              <a:rPr lang="en-US" altLang="ko-KR" sz="2400" dirty="0"/>
              <a:t>/</a:t>
            </a:r>
            <a:r>
              <a:rPr lang="en-US" altLang="ko-KR" sz="2400" dirty="0" err="1"/>
              <a:t>megaraid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sas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base.c</a:t>
            </a:r>
            <a:endParaRPr lang="en-US" altLang="ko-KR" sz="2400" dirty="0" smtClean="0"/>
          </a:p>
          <a:p>
            <a:r>
              <a:rPr lang="en-US" altLang="ko-KR" sz="2400" dirty="0"/>
              <a:t>/</a:t>
            </a:r>
            <a:r>
              <a:rPr lang="en-US" altLang="ko-KR" sz="2400" dirty="0" smtClean="0"/>
              <a:t>drivers/</a:t>
            </a:r>
            <a:r>
              <a:rPr lang="en-US" altLang="ko-KR" sz="2400" dirty="0" err="1" smtClean="0"/>
              <a:t>scsi</a:t>
            </a:r>
            <a:r>
              <a:rPr lang="en-US" altLang="ko-KR" sz="2400" dirty="0" smtClean="0"/>
              <a:t>/mpt3sas/mpt3sas_scsih.c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175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/drivers/</a:t>
            </a:r>
            <a:r>
              <a:rPr lang="en-US" altLang="ko-KR" sz="2000" dirty="0" err="1"/>
              <a:t>scsi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megaraid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megaraid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sas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base.c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9D9184-C6F2-49A9-AD20-229031637B82}"/>
              </a:ext>
            </a:extLst>
          </p:cNvPr>
          <p:cNvSpPr txBox="1"/>
          <p:nvPr/>
        </p:nvSpPr>
        <p:spPr>
          <a:xfrm>
            <a:off x="650259" y="2006341"/>
            <a:ext cx="108914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</a:t>
            </a:r>
            <a:r>
              <a:rPr lang="en-US" altLang="ko-KR" sz="2400" dirty="0"/>
              <a:t>static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megasas_init_fw</a:t>
            </a:r>
            <a:r>
              <a:rPr lang="en-US" altLang="ko-KR" sz="2400" dirty="0"/>
              <a:t>(struct </a:t>
            </a:r>
            <a:r>
              <a:rPr lang="en-US" altLang="ko-KR" sz="2400" dirty="0" err="1"/>
              <a:t>megasas_instance</a:t>
            </a:r>
            <a:r>
              <a:rPr lang="en-US" altLang="ko-KR" sz="2400" dirty="0"/>
              <a:t> *instance)</a:t>
            </a:r>
          </a:p>
          <a:p>
            <a:r>
              <a:rPr lang="en-US" altLang="ko-KR" sz="2000" dirty="0"/>
              <a:t>    //u32 max_sectors_1, max_sectors_2</a:t>
            </a:r>
          </a:p>
          <a:p>
            <a:r>
              <a:rPr lang="en-US" altLang="ko-KR" sz="2000" dirty="0"/>
              <a:t>    //</a:t>
            </a:r>
            <a:r>
              <a:rPr lang="ko-KR" altLang="en-US" sz="2000" dirty="0" err="1"/>
              <a:t>둘중</a:t>
            </a:r>
            <a:r>
              <a:rPr lang="ko-KR" altLang="en-US" sz="2000" dirty="0"/>
              <a:t> </a:t>
            </a:r>
            <a:r>
              <a:rPr lang="en-US" altLang="ko-KR" sz="2000" dirty="0"/>
              <a:t>min </a:t>
            </a:r>
            <a:r>
              <a:rPr lang="ko-KR" altLang="en-US" sz="2000" dirty="0"/>
              <a:t>값이 </a:t>
            </a:r>
            <a:r>
              <a:rPr lang="en-US" altLang="ko-KR" sz="2000" dirty="0" err="1"/>
              <a:t>tmp_sectors</a:t>
            </a:r>
            <a:r>
              <a:rPr lang="ko-KR" altLang="en-US" sz="2000" dirty="0" err="1"/>
              <a:t>이됨</a:t>
            </a:r>
            <a:endParaRPr lang="en-US" altLang="ko-KR" sz="2000" dirty="0"/>
          </a:p>
          <a:p>
            <a:r>
              <a:rPr lang="en-US" altLang="ko-KR" sz="2000" dirty="0"/>
              <a:t>    //struct</a:t>
            </a:r>
            <a:r>
              <a:rPr lang="ko-KR" altLang="en-US" sz="2000" dirty="0"/>
              <a:t> </a:t>
            </a:r>
            <a:r>
              <a:rPr lang="en-US" altLang="ko-KR" sz="2000" dirty="0" err="1"/>
              <a:t>megasas_instance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max_sectors_per_req</a:t>
            </a:r>
            <a:r>
              <a:rPr lang="ko-KR" altLang="en-US" sz="2000" dirty="0"/>
              <a:t>로 </a:t>
            </a:r>
            <a:r>
              <a:rPr lang="en-US" altLang="ko-KR" sz="2000" dirty="0" err="1"/>
              <a:t>tmp_setors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보내짐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en-US" altLang="ko-KR" sz="2400" dirty="0"/>
              <a:t>static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megasas_io_attach</a:t>
            </a:r>
            <a:r>
              <a:rPr lang="en-US" altLang="ko-KR" sz="2400" dirty="0"/>
              <a:t>(struct </a:t>
            </a:r>
            <a:r>
              <a:rPr lang="en-US" altLang="ko-KR" sz="2400" dirty="0" err="1"/>
              <a:t>megasas_instance</a:t>
            </a:r>
            <a:r>
              <a:rPr lang="en-US" altLang="ko-KR" sz="2400" dirty="0"/>
              <a:t> *instance)</a:t>
            </a:r>
          </a:p>
          <a:p>
            <a:r>
              <a:rPr lang="en-US" altLang="ko-KR" sz="2000" dirty="0"/>
              <a:t>    //struct </a:t>
            </a:r>
            <a:r>
              <a:rPr lang="en-US" altLang="ko-KR" sz="2000" dirty="0" err="1"/>
              <a:t>Scsi_Host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max_sectors</a:t>
            </a:r>
            <a:r>
              <a:rPr lang="ko-KR" altLang="en-US" sz="2000" dirty="0"/>
              <a:t>로 </a:t>
            </a:r>
            <a:r>
              <a:rPr lang="en-US" altLang="ko-KR" sz="2000" dirty="0"/>
              <a:t>struct </a:t>
            </a:r>
            <a:r>
              <a:rPr lang="en-US" altLang="ko-KR" sz="2000" dirty="0" err="1"/>
              <a:t>megasas_instance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max_sectors_per_req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값</a:t>
            </a:r>
            <a:r>
              <a:rPr lang="en-US" altLang="ko-KR" sz="2000" dirty="0" smtClean="0"/>
              <a:t>	</a:t>
            </a:r>
            <a:r>
              <a:rPr lang="ko-KR" altLang="en-US" sz="2000" dirty="0" smtClean="0"/>
              <a:t>이 </a:t>
            </a:r>
            <a:r>
              <a:rPr lang="ko-KR" altLang="en-US" sz="2000" dirty="0"/>
              <a:t>보내짐</a:t>
            </a:r>
          </a:p>
        </p:txBody>
      </p:sp>
    </p:spTree>
    <p:extLst>
      <p:ext uri="{BB962C8B-B14F-4D97-AF65-F5344CB8AC3E}">
        <p14:creationId xmlns:p14="http://schemas.microsoft.com/office/powerpoint/2010/main" val="7536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4E3517E1-0370-426E-85E1-A51A5D3C4DC4}"/>
              </a:ext>
            </a:extLst>
          </p:cNvPr>
          <p:cNvGrpSpPr/>
          <p:nvPr/>
        </p:nvGrpSpPr>
        <p:grpSpPr>
          <a:xfrm>
            <a:off x="320386" y="1348878"/>
            <a:ext cx="5991225" cy="4423685"/>
            <a:chOff x="278823" y="1965961"/>
            <a:chExt cx="5991225" cy="442368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xmlns="" id="{1173A3E6-A4DB-4302-AA1B-89FCA40EA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78" y="5084721"/>
              <a:ext cx="5724525" cy="13049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B51E8DC1-9264-43A2-95A1-CF878F21A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823" y="2481851"/>
              <a:ext cx="5991225" cy="31242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AC712DEC-E25C-417C-986F-04D142F8D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823" y="1965961"/>
              <a:ext cx="5105400" cy="2305050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2E5A328-9F2E-4582-946A-B0ED8DD52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266" y="221106"/>
            <a:ext cx="5724524" cy="64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5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/</a:t>
            </a:r>
            <a:r>
              <a:rPr lang="en-US" altLang="ko-KR" sz="2000" dirty="0" smtClean="0"/>
              <a:t>drivers/</a:t>
            </a:r>
            <a:r>
              <a:rPr lang="en-US" altLang="ko-KR" sz="2000" dirty="0" err="1" smtClean="0"/>
              <a:t>scsi</a:t>
            </a:r>
            <a:r>
              <a:rPr lang="en-US" altLang="ko-KR" sz="2000" dirty="0" smtClean="0"/>
              <a:t>/mpt3sas/mpt3sas_scsih.c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9D9184-C6F2-49A9-AD20-229031637B82}"/>
              </a:ext>
            </a:extLst>
          </p:cNvPr>
          <p:cNvSpPr txBox="1"/>
          <p:nvPr/>
        </p:nvSpPr>
        <p:spPr>
          <a:xfrm>
            <a:off x="650259" y="2006341"/>
            <a:ext cx="108914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 </a:t>
            </a:r>
            <a:r>
              <a:rPr lang="en-US" altLang="ko-KR" sz="2400" dirty="0"/>
              <a:t>static 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scsi_host_template</a:t>
            </a:r>
            <a:r>
              <a:rPr lang="en-US" altLang="ko-KR" sz="2400" dirty="0"/>
              <a:t> </a:t>
            </a:r>
          </a:p>
          <a:p>
            <a:r>
              <a:rPr lang="en-US" altLang="ko-KR" sz="2000" dirty="0"/>
              <a:t>    //mpt2sas_driver_template, mpt3sas_driver_tmpemplate</a:t>
            </a:r>
          </a:p>
          <a:p>
            <a:r>
              <a:rPr lang="en-US" altLang="ko-KR" sz="2000" dirty="0"/>
              <a:t>    //.</a:t>
            </a:r>
            <a:r>
              <a:rPr lang="en-US" altLang="ko-KR" sz="2000" dirty="0" err="1"/>
              <a:t>max_sectors</a:t>
            </a:r>
            <a:r>
              <a:rPr lang="en-US" altLang="ko-KR" sz="2000" dirty="0"/>
              <a:t> = 32767 (0x3FFF)</a:t>
            </a:r>
          </a:p>
          <a:p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_</a:t>
            </a:r>
            <a:r>
              <a:rPr lang="en-US" altLang="ko-KR" sz="2400" dirty="0" err="1"/>
              <a:t>scsih_probe</a:t>
            </a:r>
            <a:r>
              <a:rPr lang="en-US" altLang="ko-KR" sz="2400" dirty="0"/>
              <a:t>(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pci_dev</a:t>
            </a:r>
            <a:r>
              <a:rPr lang="en-US" altLang="ko-KR" sz="2400" dirty="0"/>
              <a:t> *</a:t>
            </a:r>
            <a:r>
              <a:rPr lang="en-US" altLang="ko-KR" sz="2400" dirty="0" err="1"/>
              <a:t>pdev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const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pci_device_id</a:t>
            </a:r>
            <a:r>
              <a:rPr lang="en-US" altLang="ko-KR" sz="2400" dirty="0"/>
              <a:t> *id)</a:t>
            </a:r>
          </a:p>
          <a:p>
            <a:r>
              <a:rPr lang="en-US" altLang="ko-KR" sz="2000" dirty="0"/>
              <a:t>    //</a:t>
            </a:r>
            <a:r>
              <a:rPr lang="en-US" altLang="ko-KR" sz="2000" dirty="0" err="1"/>
              <a:t>struct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Scsi_Host</a:t>
            </a:r>
            <a:r>
              <a:rPr lang="en-US" altLang="ko-KR" sz="2000" dirty="0"/>
              <a:t> 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max_sectors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max_sectors</a:t>
            </a:r>
            <a:r>
              <a:rPr lang="ko-KR" altLang="en-US" sz="2000" dirty="0"/>
              <a:t> 넣고 </a:t>
            </a:r>
            <a:r>
              <a:rPr lang="en-US" altLang="ko-KR" sz="2000" dirty="0" err="1"/>
              <a:t>pr_info</a:t>
            </a:r>
            <a:r>
              <a:rPr lang="ko-KR" altLang="en-US" sz="2000" dirty="0"/>
              <a:t>함수 들어감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2680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8D67FFD-69F7-466E-A1C2-7FBC9D46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289" y="1056160"/>
            <a:ext cx="7911515" cy="48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3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988541"/>
            <a:ext cx="3700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KCC 2018</a:t>
            </a:r>
            <a:endParaRPr lang="ko-KR" alt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-1" y="0"/>
            <a:ext cx="12192000" cy="98853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/</a:t>
            </a:r>
            <a:r>
              <a:rPr lang="en-US" altLang="ko-KR" sz="2000" dirty="0" smtClean="0"/>
              <a:t>include/</a:t>
            </a:r>
            <a:r>
              <a:rPr lang="en-US" altLang="ko-KR" sz="2000" dirty="0" err="1" smtClean="0"/>
              <a:t>scsi</a:t>
            </a:r>
            <a:r>
              <a:rPr lang="en-US" altLang="ko-KR" sz="2000" dirty="0" smtClean="0"/>
              <a:t>/</a:t>
            </a:r>
            <a:r>
              <a:rPr lang="en-US" altLang="ko-KR" sz="2000" dirty="0" err="1" smtClean="0"/>
              <a:t>scsi_host.h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89D9184-C6F2-49A9-AD20-229031637B82}"/>
              </a:ext>
            </a:extLst>
          </p:cNvPr>
          <p:cNvSpPr txBox="1"/>
          <p:nvPr/>
        </p:nvSpPr>
        <p:spPr>
          <a:xfrm>
            <a:off x="650259" y="2006341"/>
            <a:ext cx="10891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  <a:r>
              <a:rPr lang="en-US" altLang="ko-KR" sz="2400" dirty="0" err="1" smtClean="0"/>
              <a:t>struct</a:t>
            </a:r>
            <a:r>
              <a:rPr lang="en-US" altLang="ko-KR" sz="2400" dirty="0" smtClean="0"/>
              <a:t> </a:t>
            </a:r>
            <a:r>
              <a:rPr lang="en-US" altLang="ko-KR" sz="2400" dirty="0" err="1"/>
              <a:t>scsi_host_template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  </a:t>
            </a:r>
            <a:r>
              <a:rPr lang="en-US" altLang="ko-KR" sz="2400" dirty="0" err="1"/>
              <a:t>struct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Scsi_Host</a:t>
            </a:r>
            <a:r>
              <a:rPr lang="en-US" altLang="ko-KR" sz="24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8040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5D21F582-0636-4944-A670-C648CD44B3D3}"/>
              </a:ext>
            </a:extLst>
          </p:cNvPr>
          <p:cNvGrpSpPr/>
          <p:nvPr/>
        </p:nvGrpSpPr>
        <p:grpSpPr>
          <a:xfrm>
            <a:off x="2126768" y="1398501"/>
            <a:ext cx="7938463" cy="4060998"/>
            <a:chOff x="1609724" y="864610"/>
            <a:chExt cx="7938463" cy="40609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359DC9AC-C2BB-476B-9FA1-D4F238267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9724" y="864610"/>
              <a:ext cx="7938463" cy="284840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41C9E787-1664-429C-848F-1EFB143DD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9724" y="4613568"/>
              <a:ext cx="4735658" cy="312040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DB743CE7-C282-4BEA-A2E5-88ACECF27999}"/>
                </a:ext>
              </a:extLst>
            </p:cNvPr>
            <p:cNvSpPr/>
            <p:nvPr/>
          </p:nvSpPr>
          <p:spPr>
            <a:xfrm>
              <a:off x="1828799" y="3879273"/>
              <a:ext cx="152400" cy="152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77CFB8E7-893E-4F21-96EE-84FBB3E60978}"/>
                </a:ext>
              </a:extLst>
            </p:cNvPr>
            <p:cNvSpPr/>
            <p:nvPr/>
          </p:nvSpPr>
          <p:spPr>
            <a:xfrm>
              <a:off x="1828799" y="4350328"/>
              <a:ext cx="152400" cy="152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4FDB8C64-3D4C-41E6-B332-477BE0BEB2D3}"/>
                </a:ext>
              </a:extLst>
            </p:cNvPr>
            <p:cNvSpPr/>
            <p:nvPr/>
          </p:nvSpPr>
          <p:spPr>
            <a:xfrm>
              <a:off x="1828799" y="4121728"/>
              <a:ext cx="152400" cy="1524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11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장유진</dc:creator>
  <cp:lastModifiedBy>장유진</cp:lastModifiedBy>
  <cp:revision>13</cp:revision>
  <dcterms:created xsi:type="dcterms:W3CDTF">2018-03-25T17:15:10Z</dcterms:created>
  <dcterms:modified xsi:type="dcterms:W3CDTF">2018-03-26T02:40:17Z</dcterms:modified>
</cp:coreProperties>
</file>