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1"/>
    <p:sldMasterId id="2147484082" r:id="rId2"/>
  </p:sldMasterIdLst>
  <p:notesMasterIdLst>
    <p:notesMasterId r:id="rId5"/>
  </p:notesMasterIdLst>
  <p:sldIdLst>
    <p:sldId id="290" r:id="rId3"/>
    <p:sldId id="288" r:id="rId4"/>
  </p:sldIdLst>
  <p:sldSz cx="9361488" cy="6408738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019">
          <p15:clr>
            <a:srgbClr val="A4A3A4"/>
          </p15:clr>
        </p15:guide>
        <p15:guide id="4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4" autoAdjust="0"/>
    <p:restoredTop sz="94270" autoAdjust="0"/>
  </p:normalViewPr>
  <p:slideViewPr>
    <p:cSldViewPr>
      <p:cViewPr>
        <p:scale>
          <a:sx n="100" d="100"/>
          <a:sy n="100" d="100"/>
        </p:scale>
        <p:origin x="450" y="72"/>
      </p:cViewPr>
      <p:guideLst>
        <p:guide orient="horz" pos="2160"/>
        <p:guide pos="2880"/>
        <p:guide orient="horz" pos="2019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A078-7987-4461-8469-7453C7AF5D4A}" type="datetimeFigureOut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6750" y="739775"/>
            <a:ext cx="54022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42821-CF68-4972-92E1-72FC09454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662" y="1990866"/>
            <a:ext cx="9020167" cy="1373725"/>
          </a:xfrm>
        </p:spPr>
        <p:txBody>
          <a:bodyPr>
            <a:normAutofit/>
          </a:bodyPr>
          <a:lstStyle>
            <a:lvl1pPr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662" y="4081525"/>
            <a:ext cx="9020167" cy="1281647"/>
          </a:xfrm>
        </p:spPr>
        <p:txBody>
          <a:bodyPr>
            <a:normAutofit/>
          </a:bodyPr>
          <a:lstStyle>
            <a:lvl1pPr marL="0" indent="0" algn="r">
              <a:buNone/>
              <a:defRPr sz="1854" b="1">
                <a:solidFill>
                  <a:schemeClr val="tx1">
                    <a:tint val="75000"/>
                  </a:schemeClr>
                </a:solidFill>
              </a:defRPr>
            </a:lvl1pPr>
            <a:lvl2pPr marL="49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3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63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2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6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2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C73AD-3893-4862-9B04-46AB9A96C1DD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78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7" y="4486117"/>
            <a:ext cx="5616893" cy="529612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7" y="572633"/>
            <a:ext cx="5616893" cy="3845243"/>
          </a:xfrm>
        </p:spPr>
        <p:txBody>
          <a:bodyPr/>
          <a:lstStyle>
            <a:lvl1pPr marL="0" indent="0">
              <a:buNone/>
              <a:defRPr sz="3430"/>
            </a:lvl1pPr>
            <a:lvl2pPr marL="496584" indent="0">
              <a:buNone/>
              <a:defRPr sz="3059"/>
            </a:lvl2pPr>
            <a:lvl3pPr marL="993168" indent="0">
              <a:buNone/>
              <a:defRPr sz="2595"/>
            </a:lvl3pPr>
            <a:lvl4pPr marL="1489752" indent="0">
              <a:buNone/>
              <a:defRPr sz="2132"/>
            </a:lvl4pPr>
            <a:lvl5pPr marL="1986336" indent="0">
              <a:buNone/>
              <a:defRPr sz="2132"/>
            </a:lvl5pPr>
            <a:lvl6pPr marL="2482919" indent="0">
              <a:buNone/>
              <a:defRPr sz="2132"/>
            </a:lvl6pPr>
            <a:lvl7pPr marL="2979503" indent="0">
              <a:buNone/>
              <a:defRPr sz="2132"/>
            </a:lvl7pPr>
            <a:lvl8pPr marL="3476087" indent="0">
              <a:buNone/>
              <a:defRPr sz="2132"/>
            </a:lvl8pPr>
            <a:lvl9pPr marL="3972671" indent="0">
              <a:buNone/>
              <a:defRPr sz="2132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7" y="5015730"/>
            <a:ext cx="5616893" cy="752135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B984-F35B-4355-8357-CA7721238989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6F16-3D38-42F6-8DBE-AF23E93CE6DB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50"/>
            <a:ext cx="2106335" cy="54681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50"/>
            <a:ext cx="6162980" cy="54681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EB3-ECEB-4453-83AD-C33046B76CD8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11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996" y="1990863"/>
            <a:ext cx="8492624" cy="1373725"/>
          </a:xfrm>
        </p:spPr>
        <p:txBody>
          <a:bodyPr/>
          <a:lstStyle>
            <a:lvl1pPr>
              <a:defRPr sz="2972" b="1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40257" y="3631654"/>
            <a:ext cx="6553042" cy="1637789"/>
          </a:xfrm>
        </p:spPr>
        <p:txBody>
          <a:bodyPr>
            <a:normAutofit/>
          </a:bodyPr>
          <a:lstStyle>
            <a:lvl1pPr marL="0" indent="0" algn="r">
              <a:buNone/>
              <a:defRPr sz="1114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24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9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3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9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3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47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96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27D06-122A-4527-8541-6B8D55CB7F2C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3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569444"/>
            <a:ext cx="9228206" cy="5341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EC023C37-D51B-4AF6-A9CA-006E995823AB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458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41" y="854300"/>
            <a:ext cx="9228206" cy="50562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022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20000"/>
              </a:lnSpc>
              <a:defRPr sz="929" b="1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lnSpc>
                <a:spcPct val="120000"/>
              </a:lnSpc>
              <a:defRPr sz="929"/>
            </a:lvl4pPr>
            <a:lvl5pPr>
              <a:lnSpc>
                <a:spcPct val="120000"/>
              </a:lnSpc>
              <a:defRPr sz="929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E876FF6-D79E-4F55-8EE3-03B941A057BE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83087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>
            <a:off x="1805289" y="783086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7" name="직사각형 16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640926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113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41" y="4606430"/>
            <a:ext cx="9228206" cy="854475"/>
          </a:xfrm>
        </p:spPr>
        <p:txBody>
          <a:bodyPr anchor="t">
            <a:normAutofit/>
          </a:bodyPr>
          <a:lstStyle>
            <a:lvl1pPr algn="l">
              <a:defRPr sz="2600" b="1" cap="all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554492"/>
            <a:ext cx="9228206" cy="498444"/>
          </a:xfrm>
        </p:spPr>
        <p:txBody>
          <a:bodyPr anchor="t">
            <a:normAutofit/>
          </a:bodyPr>
          <a:lstStyle>
            <a:lvl1pPr marL="0" indent="0" algn="r">
              <a:buNone/>
              <a:defRPr sz="1672" b="1">
                <a:solidFill>
                  <a:schemeClr val="tx1">
                    <a:tint val="75000"/>
                  </a:schemeClr>
                </a:solidFill>
              </a:defRPr>
            </a:lvl1pPr>
            <a:lvl2pPr marL="424602" indent="0">
              <a:buNone/>
              <a:defRPr sz="1672">
                <a:solidFill>
                  <a:schemeClr val="tx1">
                    <a:tint val="75000"/>
                  </a:schemeClr>
                </a:solidFill>
              </a:defRPr>
            </a:lvl2pPr>
            <a:lvl3pPr marL="849203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3pPr>
            <a:lvl4pPr marL="12738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984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300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476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2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968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1565DC42-E2E1-478B-9FC2-89D2DEB1BA46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23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5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8" y="1495372"/>
            <a:ext cx="4134657" cy="4229471"/>
          </a:xfrm>
        </p:spPr>
        <p:txBody>
          <a:bodyPr/>
          <a:lstStyle>
            <a:lvl1pPr>
              <a:defRPr sz="2600"/>
            </a:lvl1pPr>
            <a:lvl2pPr>
              <a:defRPr sz="2229"/>
            </a:lvl2pPr>
            <a:lvl3pPr>
              <a:defRPr sz="1857"/>
            </a:lvl3pPr>
            <a:lvl4pPr>
              <a:defRPr sz="1672"/>
            </a:lvl4pPr>
            <a:lvl5pPr>
              <a:defRPr sz="1672"/>
            </a:lvl5pPr>
            <a:lvl6pPr>
              <a:defRPr sz="1672"/>
            </a:lvl6pPr>
            <a:lvl7pPr>
              <a:defRPr sz="1672"/>
            </a:lvl7pPr>
            <a:lvl8pPr>
              <a:defRPr sz="1672"/>
            </a:lvl8pPr>
            <a:lvl9pPr>
              <a:defRPr sz="167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81D3-400D-45C9-AFF7-8F061DB93CFE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2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41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6641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47614" y="569444"/>
            <a:ext cx="4547232" cy="498499"/>
          </a:xfrm>
        </p:spPr>
        <p:txBody>
          <a:bodyPr anchor="b">
            <a:normAutofit/>
          </a:bodyPr>
          <a:lstStyle>
            <a:lvl1pPr marL="0" indent="0">
              <a:buNone/>
              <a:defRPr sz="1486" b="1"/>
            </a:lvl1pPr>
            <a:lvl2pPr marL="424602" indent="0">
              <a:buNone/>
              <a:defRPr sz="1857" b="1"/>
            </a:lvl2pPr>
            <a:lvl3pPr marL="849203" indent="0">
              <a:buNone/>
              <a:defRPr sz="1672" b="1"/>
            </a:lvl3pPr>
            <a:lvl4pPr marL="1273805" indent="0">
              <a:buNone/>
              <a:defRPr sz="1486" b="1"/>
            </a:lvl4pPr>
            <a:lvl5pPr marL="1698407" indent="0">
              <a:buNone/>
              <a:defRPr sz="1486" b="1"/>
            </a:lvl5pPr>
            <a:lvl6pPr marL="2123008" indent="0">
              <a:buNone/>
              <a:defRPr sz="1486" b="1"/>
            </a:lvl6pPr>
            <a:lvl7pPr marL="2547610" indent="0">
              <a:buNone/>
              <a:defRPr sz="1486" b="1"/>
            </a:lvl7pPr>
            <a:lvl8pPr marL="2972211" indent="0">
              <a:buNone/>
              <a:defRPr sz="1486" b="1"/>
            </a:lvl8pPr>
            <a:lvl9pPr marL="3396813" indent="0">
              <a:buNone/>
              <a:defRPr sz="1486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47614" y="1139157"/>
            <a:ext cx="4547232" cy="462892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114" b="1"/>
            </a:lvl1pPr>
            <a:lvl2pPr>
              <a:lnSpc>
                <a:spcPct val="120000"/>
              </a:lnSpc>
              <a:defRPr sz="1114" b="1"/>
            </a:lvl2pPr>
            <a:lvl3pPr>
              <a:lnSpc>
                <a:spcPct val="120000"/>
              </a:lnSpc>
              <a:defRPr sz="1114" b="1"/>
            </a:lvl3pPr>
            <a:lvl4pPr>
              <a:lnSpc>
                <a:spcPct val="120000"/>
              </a:lnSpc>
              <a:defRPr sz="1114" b="1"/>
            </a:lvl4pPr>
            <a:lvl5pPr>
              <a:lnSpc>
                <a:spcPct val="120000"/>
              </a:lnSpc>
              <a:defRPr sz="1114" b="1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11EF-B0AB-441B-968F-0E68792EFA81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88101" y="6124150"/>
            <a:ext cx="2206745" cy="213643"/>
          </a:xfrm>
        </p:spPr>
        <p:txBody>
          <a:bodyPr/>
          <a:lstStyle>
            <a:lvl1pPr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7" name="직사각형 16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66641" y="70947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23" name="직사각형 22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24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10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2A34CEF8-D9F9-434C-B28F-06E962311CA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462626"/>
            <a:ext cx="1771886" cy="356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4" name="직사각형 13"/>
          <p:cNvSpPr/>
          <p:nvPr userDrawn="1"/>
        </p:nvSpPr>
        <p:spPr>
          <a:xfrm>
            <a:off x="1805289" y="462625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2"/>
          </a:p>
        </p:txBody>
      </p:sp>
      <p:sp>
        <p:nvSpPr>
          <p:cNvPr id="15" name="직사각형 14"/>
          <p:cNvSpPr/>
          <p:nvPr userDrawn="1"/>
        </p:nvSpPr>
        <p:spPr>
          <a:xfrm flipH="1">
            <a:off x="7601630" y="6017333"/>
            <a:ext cx="1771886" cy="35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557" b="1"/>
          </a:p>
        </p:txBody>
      </p:sp>
      <p:sp>
        <p:nvSpPr>
          <p:cNvPr id="16" name="직사각형 15"/>
          <p:cNvSpPr/>
          <p:nvPr userDrawn="1"/>
        </p:nvSpPr>
        <p:spPr>
          <a:xfrm flipH="1">
            <a:off x="0" y="6017198"/>
            <a:ext cx="7556200" cy="356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7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70946"/>
            <a:ext cx="9228206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2701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662" y="1315417"/>
            <a:ext cx="9020167" cy="4519994"/>
          </a:xfrm>
        </p:spPr>
        <p:txBody>
          <a:bodyPr lIns="0" tIns="0" rIns="0" bIns="0">
            <a:normAutofit/>
          </a:bodyPr>
          <a:lstStyle>
            <a:lvl1pPr marL="266947" indent="-266947">
              <a:lnSpc>
                <a:spcPct val="120000"/>
              </a:lnSpc>
              <a:buFont typeface="Wingdings" panose="05000000000000000000" pitchFamily="2" charset="2"/>
              <a:buChar char="§"/>
              <a:defRPr sz="1668" b="1"/>
            </a:lvl1pPr>
            <a:lvl2pPr marL="533894" indent="-266947">
              <a:lnSpc>
                <a:spcPct val="120000"/>
              </a:lnSpc>
              <a:buFont typeface="Wingdings" panose="05000000000000000000" pitchFamily="2" charset="2"/>
              <a:buChar char="ü"/>
              <a:defRPr sz="1668" b="1"/>
            </a:lvl2pPr>
            <a:lvl3pPr marL="834210" indent="-266947">
              <a:lnSpc>
                <a:spcPct val="120000"/>
              </a:lnSpc>
              <a:buFont typeface="맑은 고딕" panose="020B0503020000020004" pitchFamily="50" charset="-127"/>
              <a:buChar char="→"/>
              <a:defRPr sz="1668" b="1"/>
            </a:lvl3pPr>
            <a:lvl4pPr marL="1134526" indent="-266947">
              <a:lnSpc>
                <a:spcPct val="120000"/>
              </a:lnSpc>
              <a:defRPr sz="1668" b="1"/>
            </a:lvl4pPr>
            <a:lvl5pPr marL="1401473">
              <a:lnSpc>
                <a:spcPct val="120000"/>
              </a:lnSpc>
              <a:defRPr sz="1668"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605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0DA5ECC4-EB52-4951-8374-F1E13E34EE96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8" name="제목 1"/>
          <p:cNvSpPr>
            <a:spLocks noGrp="1"/>
          </p:cNvSpPr>
          <p:nvPr>
            <p:ph type="title"/>
          </p:nvPr>
        </p:nvSpPr>
        <p:spPr>
          <a:xfrm>
            <a:off x="66641" y="5696867"/>
            <a:ext cx="3276682" cy="356069"/>
          </a:xfrm>
        </p:spPr>
        <p:txBody>
          <a:bodyPr>
            <a:noAutofit/>
          </a:bodyPr>
          <a:lstStyle>
            <a:lvl1pPr algn="l">
              <a:defRPr sz="1857" b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46753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>
          <a:xfrm>
            <a:off x="66641" y="6124151"/>
            <a:ext cx="2184347" cy="198777"/>
          </a:xfrm>
        </p:spPr>
        <p:txBody>
          <a:bodyPr anchor="b"/>
          <a:lstStyle>
            <a:lvl1pPr>
              <a:defRPr sz="743"/>
            </a:lvl1pPr>
          </a:lstStyle>
          <a:p>
            <a:fld id="{780418A0-EB9A-4DB2-89C8-1F58E90B2D9F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0257" y="6124151"/>
            <a:ext cx="4680974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88101" y="6124151"/>
            <a:ext cx="2206745" cy="198777"/>
          </a:xfrm>
        </p:spPr>
        <p:txBody>
          <a:bodyPr anchor="b"/>
          <a:lstStyle>
            <a:lvl1pPr algn="r">
              <a:defRPr sz="743" b="1"/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05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5" y="255163"/>
            <a:ext cx="3079865" cy="1085925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2" y="255163"/>
            <a:ext cx="5233332" cy="5469680"/>
          </a:xfrm>
        </p:spPr>
        <p:txBody>
          <a:bodyPr/>
          <a:lstStyle>
            <a:lvl1pPr>
              <a:defRPr sz="2972"/>
            </a:lvl1pPr>
            <a:lvl2pPr>
              <a:defRPr sz="2600"/>
            </a:lvl2pPr>
            <a:lvl3pPr>
              <a:defRPr sz="2229"/>
            </a:lvl3pPr>
            <a:lvl4pPr>
              <a:defRPr sz="1857"/>
            </a:lvl4pPr>
            <a:lvl5pPr>
              <a:defRPr sz="1857"/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5" y="1341088"/>
            <a:ext cx="3079865" cy="4383755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E03C-8F55-4739-9DEE-475B0ABB7508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460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34918" y="4486117"/>
            <a:ext cx="5616893" cy="529612"/>
          </a:xfrm>
        </p:spPr>
        <p:txBody>
          <a:bodyPr anchor="b"/>
          <a:lstStyle>
            <a:lvl1pPr algn="l">
              <a:defRPr sz="185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34918" y="572634"/>
            <a:ext cx="5616893" cy="3845243"/>
          </a:xfrm>
        </p:spPr>
        <p:txBody>
          <a:bodyPr/>
          <a:lstStyle>
            <a:lvl1pPr marL="0" indent="0">
              <a:buNone/>
              <a:defRPr sz="2972"/>
            </a:lvl1pPr>
            <a:lvl2pPr marL="424602" indent="0">
              <a:buNone/>
              <a:defRPr sz="2600"/>
            </a:lvl2pPr>
            <a:lvl3pPr marL="849203" indent="0">
              <a:buNone/>
              <a:defRPr sz="2229"/>
            </a:lvl3pPr>
            <a:lvl4pPr marL="1273805" indent="0">
              <a:buNone/>
              <a:defRPr sz="1857"/>
            </a:lvl4pPr>
            <a:lvl5pPr marL="1698407" indent="0">
              <a:buNone/>
              <a:defRPr sz="1857"/>
            </a:lvl5pPr>
            <a:lvl6pPr marL="2123008" indent="0">
              <a:buNone/>
              <a:defRPr sz="1857"/>
            </a:lvl6pPr>
            <a:lvl7pPr marL="2547610" indent="0">
              <a:buNone/>
              <a:defRPr sz="1857"/>
            </a:lvl7pPr>
            <a:lvl8pPr marL="2972211" indent="0">
              <a:buNone/>
              <a:defRPr sz="1857"/>
            </a:lvl8pPr>
            <a:lvl9pPr marL="3396813" indent="0">
              <a:buNone/>
              <a:defRPr sz="1857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4918" y="5015728"/>
            <a:ext cx="5616893" cy="752136"/>
          </a:xfrm>
        </p:spPr>
        <p:txBody>
          <a:bodyPr/>
          <a:lstStyle>
            <a:lvl1pPr marL="0" indent="0">
              <a:buNone/>
              <a:defRPr sz="1300"/>
            </a:lvl1pPr>
            <a:lvl2pPr marL="424602" indent="0">
              <a:buNone/>
              <a:defRPr sz="1114"/>
            </a:lvl2pPr>
            <a:lvl3pPr marL="849203" indent="0">
              <a:buNone/>
              <a:defRPr sz="929"/>
            </a:lvl3pPr>
            <a:lvl4pPr marL="1273805" indent="0">
              <a:buNone/>
              <a:defRPr sz="836"/>
            </a:lvl4pPr>
            <a:lvl5pPr marL="1698407" indent="0">
              <a:buNone/>
              <a:defRPr sz="836"/>
            </a:lvl5pPr>
            <a:lvl6pPr marL="2123008" indent="0">
              <a:buNone/>
              <a:defRPr sz="836"/>
            </a:lvl6pPr>
            <a:lvl7pPr marL="2547610" indent="0">
              <a:buNone/>
              <a:defRPr sz="836"/>
            </a:lvl7pPr>
            <a:lvl8pPr marL="2972211" indent="0">
              <a:buNone/>
              <a:defRPr sz="836"/>
            </a:lvl8pPr>
            <a:lvl9pPr marL="3396813" indent="0">
              <a:buNone/>
              <a:defRPr sz="83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80A1-4452-402D-8BF1-AE39D0CF729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44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BB5E0-F0E6-4E17-A58D-0318DEC5EA62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05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7080" y="256649"/>
            <a:ext cx="2106335" cy="546819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074" y="256649"/>
            <a:ext cx="6162980" cy="54681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355-08C4-4A82-BFC4-C7700A950F3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2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68074" y="5966443"/>
            <a:ext cx="2184347" cy="337275"/>
          </a:xfrm>
        </p:spPr>
        <p:txBody>
          <a:bodyPr/>
          <a:lstStyle/>
          <a:p>
            <a:fld id="{38A21675-2453-4347-B24C-166BC22C8C53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98509" y="5966443"/>
            <a:ext cx="2964471" cy="33727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/>
          <p:cNvGrpSpPr/>
          <p:nvPr userDrawn="1"/>
        </p:nvGrpSpPr>
        <p:grpSpPr>
          <a:xfrm flipV="1">
            <a:off x="8063765" y="-3852"/>
            <a:ext cx="1300541" cy="1011827"/>
            <a:chOff x="7773686" y="5619175"/>
            <a:chExt cx="1370453" cy="1080001"/>
          </a:xfrm>
        </p:grpSpPr>
        <p:sp>
          <p:nvSpPr>
            <p:cNvPr id="7" name="직각 삼각형 6"/>
            <p:cNvSpPr/>
            <p:nvPr userDrawn="1"/>
          </p:nvSpPr>
          <p:spPr>
            <a:xfrm>
              <a:off x="8421429" y="6159173"/>
              <a:ext cx="720000" cy="540001"/>
            </a:xfrm>
            <a:prstGeom prst="rtTriangle">
              <a:avLst/>
            </a:prstGeom>
            <a:solidFill>
              <a:srgbClr val="EEE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8" name="직각 삼각형 7"/>
            <p:cNvSpPr/>
            <p:nvPr userDrawn="1"/>
          </p:nvSpPr>
          <p:spPr>
            <a:xfrm flipH="1">
              <a:off x="7773686" y="6159175"/>
              <a:ext cx="647700" cy="540001"/>
            </a:xfrm>
            <a:prstGeom prst="rtTriangle">
              <a:avLst/>
            </a:prstGeom>
            <a:solidFill>
              <a:srgbClr val="EC74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  <p:sp>
          <p:nvSpPr>
            <p:cNvPr id="9" name="이등변 삼각형 8"/>
            <p:cNvSpPr/>
            <p:nvPr userDrawn="1"/>
          </p:nvSpPr>
          <p:spPr>
            <a:xfrm rot="16200000">
              <a:off x="8244139" y="5799175"/>
              <a:ext cx="1080000" cy="720000"/>
            </a:xfrm>
            <a:prstGeom prst="triangle">
              <a:avLst/>
            </a:prstGeom>
            <a:solidFill>
              <a:srgbClr val="496F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68"/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04120" y="370979"/>
            <a:ext cx="2184347" cy="337275"/>
          </a:xfrm>
        </p:spPr>
        <p:txBody>
          <a:bodyPr lIns="0" tIns="0" rIns="0" bIns="0"/>
          <a:lstStyle>
            <a:lvl1pPr>
              <a:defRPr sz="1112" b="1">
                <a:solidFill>
                  <a:schemeClr val="bg1"/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9493" y="4118209"/>
            <a:ext cx="7957265" cy="1272845"/>
          </a:xfrm>
        </p:spPr>
        <p:txBody>
          <a:bodyPr anchor="t"/>
          <a:lstStyle>
            <a:lvl1pPr algn="l">
              <a:defRPr sz="4356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9493" y="2716299"/>
            <a:ext cx="7957265" cy="1401911"/>
          </a:xfrm>
        </p:spPr>
        <p:txBody>
          <a:bodyPr anchor="b"/>
          <a:lstStyle>
            <a:lvl1pPr marL="0" indent="0">
              <a:buNone/>
              <a:defRPr sz="2132">
                <a:solidFill>
                  <a:schemeClr val="tx1">
                    <a:tint val="75000"/>
                  </a:schemeClr>
                </a:solidFill>
              </a:defRPr>
            </a:lvl1pPr>
            <a:lvl2pPr marL="496584" indent="0">
              <a:buNone/>
              <a:defRPr sz="1946">
                <a:solidFill>
                  <a:schemeClr val="tx1">
                    <a:tint val="75000"/>
                  </a:schemeClr>
                </a:solidFill>
              </a:defRPr>
            </a:lvl2pPr>
            <a:lvl3pPr marL="993168" indent="0">
              <a:buNone/>
              <a:defRPr sz="1761">
                <a:solidFill>
                  <a:schemeClr val="tx1">
                    <a:tint val="75000"/>
                  </a:schemeClr>
                </a:solidFill>
              </a:defRPr>
            </a:lvl3pPr>
            <a:lvl4pPr marL="1489752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4pPr>
            <a:lvl5pPr marL="1986336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5pPr>
            <a:lvl6pPr marL="2482919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6pPr>
            <a:lvl7pPr marL="2979503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7pPr>
            <a:lvl8pPr marL="3476087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8pPr>
            <a:lvl9pPr marL="3972671" indent="0">
              <a:buNone/>
              <a:defRPr sz="14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40F8C-9729-4365-A32B-463035AD10D9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82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074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8757" y="1495375"/>
            <a:ext cx="4134657" cy="4229471"/>
          </a:xfrm>
        </p:spPr>
        <p:txBody>
          <a:bodyPr/>
          <a:lstStyle>
            <a:lvl1pPr>
              <a:defRPr sz="3059"/>
            </a:lvl1pPr>
            <a:lvl2pPr>
              <a:defRPr sz="2595"/>
            </a:lvl2pPr>
            <a:lvl3pPr>
              <a:defRPr sz="2132"/>
            </a:lvl3pPr>
            <a:lvl4pPr>
              <a:defRPr sz="1946"/>
            </a:lvl4pPr>
            <a:lvl5pPr>
              <a:defRPr sz="1946"/>
            </a:lvl5pPr>
            <a:lvl6pPr>
              <a:defRPr sz="1946"/>
            </a:lvl6pPr>
            <a:lvl7pPr>
              <a:defRPr sz="1946"/>
            </a:lvl7pPr>
            <a:lvl8pPr>
              <a:defRPr sz="1946"/>
            </a:lvl8pPr>
            <a:lvl9pPr>
              <a:defRPr sz="1946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042D-C1EB-45D2-B553-A36757D2B321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7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4" y="1434550"/>
            <a:ext cx="4136283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074" y="2032402"/>
            <a:ext cx="4136283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755509" y="1434550"/>
            <a:ext cx="4137908" cy="597853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6584" indent="0">
              <a:buNone/>
              <a:defRPr sz="2132" b="1"/>
            </a:lvl2pPr>
            <a:lvl3pPr marL="993168" indent="0">
              <a:buNone/>
              <a:defRPr sz="1946" b="1"/>
            </a:lvl3pPr>
            <a:lvl4pPr marL="1489752" indent="0">
              <a:buNone/>
              <a:defRPr sz="1761" b="1"/>
            </a:lvl4pPr>
            <a:lvl5pPr marL="1986336" indent="0">
              <a:buNone/>
              <a:defRPr sz="1761" b="1"/>
            </a:lvl5pPr>
            <a:lvl6pPr marL="2482919" indent="0">
              <a:buNone/>
              <a:defRPr sz="1761" b="1"/>
            </a:lvl6pPr>
            <a:lvl7pPr marL="2979503" indent="0">
              <a:buNone/>
              <a:defRPr sz="1761" b="1"/>
            </a:lvl7pPr>
            <a:lvl8pPr marL="3476087" indent="0">
              <a:buNone/>
              <a:defRPr sz="1761" b="1"/>
            </a:lvl8pPr>
            <a:lvl9pPr marL="3972671" indent="0">
              <a:buNone/>
              <a:defRPr sz="1761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55509" y="2032402"/>
            <a:ext cx="4137908" cy="3692442"/>
          </a:xfrm>
        </p:spPr>
        <p:txBody>
          <a:bodyPr/>
          <a:lstStyle>
            <a:lvl1pPr>
              <a:defRPr sz="2595"/>
            </a:lvl1pPr>
            <a:lvl2pPr>
              <a:defRPr sz="2132"/>
            </a:lvl2pPr>
            <a:lvl3pPr>
              <a:defRPr sz="1946"/>
            </a:lvl3pPr>
            <a:lvl4pPr>
              <a:defRPr sz="1761"/>
            </a:lvl4pPr>
            <a:lvl5pPr>
              <a:defRPr sz="1761"/>
            </a:lvl5pPr>
            <a:lvl6pPr>
              <a:defRPr sz="1761"/>
            </a:lvl6pPr>
            <a:lvl7pPr>
              <a:defRPr sz="1761"/>
            </a:lvl7pPr>
            <a:lvl8pPr>
              <a:defRPr sz="1761"/>
            </a:lvl8pPr>
            <a:lvl9pPr>
              <a:defRPr sz="17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334-86EA-46C4-8430-BF618E82F90A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62" y="168552"/>
            <a:ext cx="9020167" cy="539641"/>
          </a:xfrm>
        </p:spPr>
        <p:txBody>
          <a:bodyPr lIns="0" tIns="0" rIns="0" bIns="0">
            <a:normAutofit/>
          </a:bodyPr>
          <a:lstStyle>
            <a:lvl1pPr algn="l">
              <a:defRPr sz="2966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FF7C2-E808-467B-A253-015E11C5AF7D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28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81A0-5070-458D-9F87-B4CCB296E545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4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077" y="255162"/>
            <a:ext cx="3079865" cy="1085926"/>
          </a:xfrm>
        </p:spPr>
        <p:txBody>
          <a:bodyPr anchor="b"/>
          <a:lstStyle>
            <a:lvl1pPr algn="l">
              <a:defRPr sz="2132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60083" y="255165"/>
            <a:ext cx="5233332" cy="5469681"/>
          </a:xfrm>
        </p:spPr>
        <p:txBody>
          <a:bodyPr/>
          <a:lstStyle>
            <a:lvl1pPr>
              <a:defRPr sz="3430"/>
            </a:lvl1pPr>
            <a:lvl2pPr>
              <a:defRPr sz="3059"/>
            </a:lvl2pPr>
            <a:lvl3pPr>
              <a:defRPr sz="2595"/>
            </a:lvl3pPr>
            <a:lvl4pPr>
              <a:defRPr sz="2132"/>
            </a:lvl4pPr>
            <a:lvl5pPr>
              <a:defRPr sz="2132"/>
            </a:lvl5pPr>
            <a:lvl6pPr>
              <a:defRPr sz="2132"/>
            </a:lvl6pPr>
            <a:lvl7pPr>
              <a:defRPr sz="2132"/>
            </a:lvl7pPr>
            <a:lvl8pPr>
              <a:defRPr sz="2132"/>
            </a:lvl8pPr>
            <a:lvl9pPr>
              <a:defRPr sz="213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077" y="1341090"/>
            <a:ext cx="3079865" cy="4383754"/>
          </a:xfrm>
        </p:spPr>
        <p:txBody>
          <a:bodyPr/>
          <a:lstStyle>
            <a:lvl1pPr marL="0" indent="0">
              <a:buNone/>
              <a:defRPr sz="1483"/>
            </a:lvl1pPr>
            <a:lvl2pPr marL="496584" indent="0">
              <a:buNone/>
              <a:defRPr sz="1298"/>
            </a:lvl2pPr>
            <a:lvl3pPr marL="993168" indent="0">
              <a:buNone/>
              <a:defRPr sz="1112"/>
            </a:lvl3pPr>
            <a:lvl4pPr marL="1489752" indent="0">
              <a:buNone/>
              <a:defRPr sz="1020"/>
            </a:lvl4pPr>
            <a:lvl5pPr marL="1986336" indent="0">
              <a:buNone/>
              <a:defRPr sz="1020"/>
            </a:lvl5pPr>
            <a:lvl6pPr marL="2482919" indent="0">
              <a:buNone/>
              <a:defRPr sz="1020"/>
            </a:lvl6pPr>
            <a:lvl7pPr marL="2979503" indent="0">
              <a:buNone/>
              <a:defRPr sz="1020"/>
            </a:lvl7pPr>
            <a:lvl8pPr marL="3476087" indent="0">
              <a:buNone/>
              <a:defRPr sz="1020"/>
            </a:lvl8pPr>
            <a:lvl9pPr marL="3972671" indent="0">
              <a:buNone/>
              <a:defRPr sz="10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FA18-29DC-4E05-B1A8-19E773B6B434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4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alphaModFix amt="50000"/>
            <a:lum/>
          </a:blip>
          <a:srcRect/>
          <a:tile tx="0" ty="0" sx="96000" sy="96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5" y="256648"/>
            <a:ext cx="8425339" cy="1068122"/>
          </a:xfrm>
          <a:prstGeom prst="rect">
            <a:avLst/>
          </a:prstGeom>
        </p:spPr>
        <p:txBody>
          <a:bodyPr vert="horz" lIns="107149" tIns="53575" rIns="107149" bIns="53575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5" y="1495375"/>
            <a:ext cx="8425339" cy="4229471"/>
          </a:xfrm>
          <a:prstGeom prst="rect">
            <a:avLst/>
          </a:prstGeom>
        </p:spPr>
        <p:txBody>
          <a:bodyPr vert="horz" lIns="107149" tIns="53575" rIns="107149" bIns="535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4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l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C7A-5088-4707-AFEA-8CBF8B4EC93F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09" y="5939953"/>
            <a:ext cx="2964471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ct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107149" tIns="53575" rIns="107149" bIns="53575" rtlCol="0" anchor="ctr"/>
          <a:lstStyle>
            <a:lvl1pPr algn="r">
              <a:defRPr sz="1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D32C-772A-4C05-B8B0-CAB15F454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3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</p:sldLayoutIdLst>
  <p:hf hdr="0" ftr="0" dt="0"/>
  <p:txStyles>
    <p:titleStyle>
      <a:lvl1pPr algn="ctr" defTabSz="993168" rtl="0" eaLnBrk="1" latinLnBrk="1" hangingPunct="1">
        <a:spcBef>
          <a:spcPct val="0"/>
        </a:spcBef>
        <a:buNone/>
        <a:defRPr sz="4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438" indent="-372438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3430" kern="1200">
          <a:solidFill>
            <a:schemeClr val="tx1"/>
          </a:solidFill>
          <a:latin typeface="+mn-lt"/>
          <a:ea typeface="+mn-ea"/>
          <a:cs typeface="+mn-cs"/>
        </a:defRPr>
      </a:lvl1pPr>
      <a:lvl2pPr marL="806949" indent="-310365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3059" kern="1200">
          <a:solidFill>
            <a:schemeClr val="tx1"/>
          </a:solidFill>
          <a:latin typeface="+mn-lt"/>
          <a:ea typeface="+mn-ea"/>
          <a:cs typeface="+mn-cs"/>
        </a:defRPr>
      </a:lvl2pPr>
      <a:lvl3pPr marL="124145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3804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–"/>
        <a:defRPr sz="2132" kern="1200">
          <a:solidFill>
            <a:schemeClr val="tx1"/>
          </a:solidFill>
          <a:latin typeface="+mn-lt"/>
          <a:ea typeface="+mn-ea"/>
          <a:cs typeface="+mn-cs"/>
        </a:defRPr>
      </a:lvl4pPr>
      <a:lvl5pPr marL="2234627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»"/>
        <a:defRPr sz="2132" kern="1200">
          <a:solidFill>
            <a:schemeClr val="tx1"/>
          </a:solidFill>
          <a:latin typeface="+mn-lt"/>
          <a:ea typeface="+mn-ea"/>
          <a:cs typeface="+mn-cs"/>
        </a:defRPr>
      </a:lvl5pPr>
      <a:lvl6pPr marL="2731211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6pPr>
      <a:lvl7pPr marL="3227795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7pPr>
      <a:lvl8pPr marL="3724379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8pPr>
      <a:lvl9pPr marL="4220963" indent="-248291" algn="l" defTabSz="993168" rtl="0" eaLnBrk="1" latinLnBrk="1" hangingPunct="1">
        <a:spcBef>
          <a:spcPct val="20000"/>
        </a:spcBef>
        <a:buFont typeface="Arial" panose="020B0604020202020204" pitchFamily="34" charset="0"/>
        <a:buChar char="•"/>
        <a:defRPr sz="2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6584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93168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9752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86336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82919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79503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76087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72671" algn="l" defTabSz="993168" rtl="0" eaLnBrk="1" latinLnBrk="1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68076" y="256649"/>
            <a:ext cx="8425339" cy="1068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076" y="1495372"/>
            <a:ext cx="8425339" cy="4229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8075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916C-F677-4146-BF14-A436F6E3A07C}" type="datetime1">
              <a:rPr lang="ko-KR" altLang="en-US" smtClean="0"/>
              <a:t>2018-05-15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98510" y="5939953"/>
            <a:ext cx="2964471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Distributed Computing Lab.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09068" y="5939953"/>
            <a:ext cx="2184347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2D444-3A42-4B49-8106-9B00FA344F7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" y="6051803"/>
            <a:ext cx="534969" cy="33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</p:sldLayoutIdLst>
  <p:hf sldNum="0" hdr="0" dt="0"/>
  <p:txStyles>
    <p:titleStyle>
      <a:lvl1pPr algn="ctr" defTabSz="849203" rtl="0" eaLnBrk="1" latinLnBrk="1" hangingPunct="1">
        <a:spcBef>
          <a:spcPct val="0"/>
        </a:spcBef>
        <a:buNone/>
        <a:defRPr sz="4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451" indent="-318451" algn="l" defTabSz="849203" rtl="0" eaLnBrk="1" latinLnBrk="1" hangingPunct="1">
        <a:spcBef>
          <a:spcPct val="20000"/>
        </a:spcBef>
        <a:buFont typeface="Arial" pitchFamily="34" charset="0"/>
        <a:buChar char="•"/>
        <a:defRPr sz="2972" kern="1200">
          <a:solidFill>
            <a:schemeClr val="tx1"/>
          </a:solidFill>
          <a:latin typeface="+mn-lt"/>
          <a:ea typeface="+mn-ea"/>
          <a:cs typeface="+mn-cs"/>
        </a:defRPr>
      </a:lvl1pPr>
      <a:lvl2pPr marL="689978" indent="-265376" algn="l" defTabSz="849203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150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3pPr>
      <a:lvl4pPr marL="1486106" indent="-212301" algn="l" defTabSz="849203" rtl="0" eaLnBrk="1" latinLnBrk="1" hangingPunct="1">
        <a:spcBef>
          <a:spcPct val="20000"/>
        </a:spcBef>
        <a:buFont typeface="Arial" pitchFamily="34" charset="0"/>
        <a:buChar char="–"/>
        <a:defRPr sz="1857" kern="1200">
          <a:solidFill>
            <a:schemeClr val="tx1"/>
          </a:solidFill>
          <a:latin typeface="+mn-lt"/>
          <a:ea typeface="+mn-ea"/>
          <a:cs typeface="+mn-cs"/>
        </a:defRPr>
      </a:lvl4pPr>
      <a:lvl5pPr marL="1910707" indent="-212301" algn="l" defTabSz="849203" rtl="0" eaLnBrk="1" latinLnBrk="1" hangingPunct="1">
        <a:spcBef>
          <a:spcPct val="20000"/>
        </a:spcBef>
        <a:buFont typeface="Arial" pitchFamily="34" charset="0"/>
        <a:buChar char="»"/>
        <a:defRPr sz="1857" kern="1200">
          <a:solidFill>
            <a:schemeClr val="tx1"/>
          </a:solidFill>
          <a:latin typeface="+mn-lt"/>
          <a:ea typeface="+mn-ea"/>
          <a:cs typeface="+mn-cs"/>
        </a:defRPr>
      </a:lvl5pPr>
      <a:lvl6pPr marL="2335309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6pPr>
      <a:lvl7pPr marL="2759911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7pPr>
      <a:lvl8pPr marL="3184512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8pPr>
      <a:lvl9pPr marL="3609114" indent="-212301" algn="l" defTabSz="849203" rtl="0" eaLnBrk="1" latinLnBrk="1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02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20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805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407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008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610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211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6813" algn="l" defTabSz="849203" rtl="0" eaLnBrk="1" latinLnBrk="1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/>
              <a:t>Ashish </a:t>
            </a:r>
            <a:r>
              <a:rPr lang="en-US" altLang="ko-KR" dirty="0" err="1"/>
              <a:t>Panwar</a:t>
            </a:r>
            <a:r>
              <a:rPr lang="en-US" altLang="ko-KR" dirty="0"/>
              <a:t>, </a:t>
            </a:r>
            <a:r>
              <a:rPr lang="en-US" altLang="ko-KR" dirty="0" err="1"/>
              <a:t>Aravinda</a:t>
            </a:r>
            <a:r>
              <a:rPr lang="en-US" altLang="ko-KR" dirty="0"/>
              <a:t> Prasad, and K. </a:t>
            </a:r>
            <a:r>
              <a:rPr lang="en-US" altLang="ko-KR" dirty="0" err="1"/>
              <a:t>Gopinath</a:t>
            </a:r>
            <a:endParaRPr lang="en-US" altLang="ko-KR" dirty="0"/>
          </a:p>
          <a:p>
            <a:pPr lvl="1"/>
            <a:r>
              <a:rPr lang="en-US" altLang="ko-KR" dirty="0"/>
              <a:t>The 23</a:t>
            </a:r>
            <a:r>
              <a:rPr lang="en-US" altLang="ko-KR" baseline="30000" dirty="0"/>
              <a:t>rd</a:t>
            </a:r>
            <a:r>
              <a:rPr lang="en-US" altLang="ko-KR" dirty="0"/>
              <a:t> ACM International Conference on Architectural Support for Programming Languages and Operating Systems (ASPLOS), 2018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TLB miss overheads are expensive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Efficient address translation with huge pages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Map large regions in TLB entries -&gt; Less TLB misses</a:t>
            </a: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Huge pages are not effective!!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Must be mapped contiguously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Difficult to allocate because of fragmentation as the system ages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Defragmentation(Memory compaction) can become a bottleneck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Not all pages can be moved  Unmovable pages : User space – page tables / Kernel pages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Illuminator: Manages hybrid </a:t>
            </a:r>
            <a:r>
              <a:rPr lang="en-US" altLang="ko-KR" dirty="0" err="1">
                <a:sym typeface="Wingdings" panose="05000000000000000000" pitchFamily="2" charset="2"/>
              </a:rPr>
              <a:t>pageblocks</a:t>
            </a:r>
            <a:r>
              <a:rPr lang="en-US" altLang="ko-KR" dirty="0">
                <a:sym typeface="Wingdings" panose="05000000000000000000" pitchFamily="2" charset="2"/>
              </a:rPr>
              <a:t> explicitly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Preventing unnecessary fragmentation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Eliminating LIU(Latency-inducing unsuccessful) migration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Illuminator: A simple solution to make huge pages actually useful!</a:t>
            </a:r>
          </a:p>
          <a:p>
            <a:pPr marL="849203" lvl="2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Making Huge Pages Actually Useful</a:t>
            </a:r>
            <a:endParaRPr lang="ko-KR" altLang="en-US" sz="1486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078"/>
          <a:stretch/>
        </p:blipFill>
        <p:spPr>
          <a:xfrm>
            <a:off x="5112792" y="4039095"/>
            <a:ext cx="4001839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641" y="569443"/>
            <a:ext cx="9228206" cy="5773908"/>
          </a:xfrm>
        </p:spPr>
        <p:txBody>
          <a:bodyPr>
            <a:normAutofit/>
          </a:bodyPr>
          <a:lstStyle/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/>
              <a:t>Marco </a:t>
            </a:r>
            <a:r>
              <a:rPr lang="en-US" altLang="ko-KR" dirty="0" err="1"/>
              <a:t>Brocanelli</a:t>
            </a:r>
            <a:r>
              <a:rPr lang="en-US" altLang="ko-KR" dirty="0"/>
              <a:t> and </a:t>
            </a:r>
            <a:r>
              <a:rPr lang="en-US" altLang="ko-KR" dirty="0" err="1"/>
              <a:t>Xiaorui</a:t>
            </a:r>
            <a:r>
              <a:rPr lang="en-US" altLang="ko-KR" dirty="0"/>
              <a:t> Wang</a:t>
            </a:r>
          </a:p>
          <a:p>
            <a:pPr lvl="1"/>
            <a:r>
              <a:rPr lang="en-US" altLang="ko-KR" dirty="0"/>
              <a:t>The 21</a:t>
            </a:r>
            <a:r>
              <a:rPr lang="en-US" altLang="ko-KR" baseline="30000" dirty="0"/>
              <a:t>st</a:t>
            </a:r>
            <a:r>
              <a:rPr lang="en-US" altLang="ko-KR" dirty="0"/>
              <a:t> European Conference on Computer Systems (</a:t>
            </a:r>
            <a:r>
              <a:rPr lang="en-US" altLang="ko-KR" dirty="0" err="1"/>
              <a:t>EuroSys</a:t>
            </a:r>
            <a:r>
              <a:rPr lang="en-US" altLang="ko-KR" dirty="0"/>
              <a:t>), 2018</a:t>
            </a:r>
          </a:p>
          <a:p>
            <a:endParaRPr lang="en-US" altLang="ko-KR" dirty="0"/>
          </a:p>
          <a:p>
            <a:r>
              <a:rPr lang="en-US" altLang="ko-KR" dirty="0"/>
              <a:t>Motivation and Solution</a:t>
            </a:r>
          </a:p>
          <a:p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Smartphones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are user-oriented devices</a:t>
            </a:r>
          </a:p>
          <a:p>
            <a:pPr marL="424602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 Apps must be responsive to user action</a:t>
            </a:r>
          </a:p>
          <a:p>
            <a:pPr marL="424602" lvl="1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Challenges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Soft hang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Occur when the app’s response time is longer than a user-perceivable delay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Existing solutions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Offline app code examination to fine previously known blocking operations and move them off the main thread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Fail to identify blocking operations that are previously unknown or hidden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Solution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Hang Doctor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Check response time and performance event counters for detecting possible soft hang bugs with small overheads</a:t>
            </a:r>
          </a:p>
          <a:p>
            <a:pPr marL="849203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 Performs stack trace analysis when diagnosis is necessary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Conclusion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Hang Doctor has identified 34 new soft hang bugs that are previously unknown to their developers.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0257" y="6156697"/>
            <a:ext cx="4680974" cy="186654"/>
          </a:xfrm>
        </p:spPr>
        <p:txBody>
          <a:bodyPr/>
          <a:lstStyle/>
          <a:p>
            <a:pPr defTabSz="849203"/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Distributed Computing Lab.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6641" y="61704"/>
            <a:ext cx="9294847" cy="334353"/>
          </a:xfrm>
        </p:spPr>
        <p:txBody>
          <a:bodyPr/>
          <a:lstStyle/>
          <a:p>
            <a:r>
              <a:rPr lang="en-US" altLang="ko-KR" sz="1486" dirty="0"/>
              <a:t>Hang Doctor: Runtime Detection and Diagnosis of Soft Hangs for Smartphone Apps</a:t>
            </a:r>
            <a:endParaRPr lang="ko-KR" altLang="en-US" sz="1486" dirty="0"/>
          </a:p>
        </p:txBody>
      </p:sp>
    </p:spTree>
    <p:extLst>
      <p:ext uri="{BB962C8B-B14F-4D97-AF65-F5344CB8AC3E}">
        <p14:creationId xmlns:p14="http://schemas.microsoft.com/office/powerpoint/2010/main" val="33154324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8645</TotalTime>
  <Words>302</Words>
  <Application>Microsoft Office PowerPoint</Application>
  <PresentationFormat>사용자 지정</PresentationFormat>
  <Paragraphs>51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Wingdings</vt:lpstr>
      <vt:lpstr>1_Office 테마</vt:lpstr>
      <vt:lpstr>2_Office 테마</vt:lpstr>
      <vt:lpstr>Making Huge Pages Actually Useful</vt:lpstr>
      <vt:lpstr>Hang Doctor: Runtime Detection and Diagnosis of Soft Hangs for Smartphone Apps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Microsoft Corporation</dc:creator>
  <cp:lastModifiedBy>장 유진</cp:lastModifiedBy>
  <cp:revision>1128</cp:revision>
  <cp:lastPrinted>2017-03-06T04:51:37Z</cp:lastPrinted>
  <dcterms:created xsi:type="dcterms:W3CDTF">2006-10-05T04:04:58Z</dcterms:created>
  <dcterms:modified xsi:type="dcterms:W3CDTF">2018-05-15T01:12:14Z</dcterms:modified>
</cp:coreProperties>
</file>