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6"/>
  </p:notesMasterIdLst>
  <p:sldIdLst>
    <p:sldId id="290" r:id="rId3"/>
    <p:sldId id="288" r:id="rId4"/>
    <p:sldId id="291" r:id="rId5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4270" autoAdjust="0"/>
  </p:normalViewPr>
  <p:slideViewPr>
    <p:cSldViewPr>
      <p:cViewPr>
        <p:scale>
          <a:sx n="78" d="100"/>
          <a:sy n="78" d="100"/>
        </p:scale>
        <p:origin x="1122" y="7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Qingda</a:t>
            </a:r>
            <a:r>
              <a:rPr lang="en-US" altLang="ko-KR" dirty="0"/>
              <a:t> Hu, </a:t>
            </a:r>
            <a:r>
              <a:rPr lang="en-US" altLang="ko-KR" dirty="0" err="1"/>
              <a:t>Jinglei</a:t>
            </a:r>
            <a:r>
              <a:rPr lang="en-US" altLang="ko-KR" dirty="0"/>
              <a:t> Ren, Anirudh </a:t>
            </a:r>
            <a:r>
              <a:rPr lang="en-US" altLang="ko-KR" dirty="0" err="1"/>
              <a:t>Badam</a:t>
            </a:r>
            <a:r>
              <a:rPr lang="en-US" altLang="ko-KR" dirty="0"/>
              <a:t>, </a:t>
            </a:r>
            <a:r>
              <a:rPr lang="en-US" altLang="ko-KR" dirty="0" err="1"/>
              <a:t>Jiwu</a:t>
            </a:r>
            <a:r>
              <a:rPr lang="en-US" altLang="ko-KR" dirty="0"/>
              <a:t> Shu, and Thomas </a:t>
            </a:r>
            <a:r>
              <a:rPr lang="en-US" altLang="ko-KR" dirty="0" err="1"/>
              <a:t>Moscibroda</a:t>
            </a:r>
            <a:endParaRPr lang="en-US" altLang="ko-KR" dirty="0"/>
          </a:p>
          <a:p>
            <a:pPr lvl="1"/>
            <a:r>
              <a:rPr lang="en-US" altLang="ko-KR" dirty="0"/>
              <a:t>The USENIX Annual Technical Conference (ATC), 2017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Problem of NVMM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Inefficient use of memory space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 Traditional dram allocators incur high memory fragmentation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Inefficient support for crash consistency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Write-twice in long and home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Log-Structured NVMM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Internal fragmentation: Compact append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External fragmentation: Log cleaning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Tree-Based Address Mapping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Two-layer mapping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Hot tree node cache</a:t>
            </a:r>
          </a:p>
          <a:p>
            <a:pPr marL="42460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Applying the log-structured approach to NVMM can largely reduce 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memory fragmentation and improve system performance.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Log-Structured Non-Volatile Main Memory</a:t>
            </a:r>
            <a:endParaRPr lang="ko-KR" altLang="en-US" sz="1486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4C1A6A-F054-4656-84F0-D9A4E5D7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37" y="1259756"/>
            <a:ext cx="3581400" cy="115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DD4E1-CD21-4032-83FA-1CEBBA5C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67" y="2374621"/>
            <a:ext cx="3533886" cy="1475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FC567B-395F-4DF3-A977-BAE814B0A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824" y="3891741"/>
            <a:ext cx="3790573" cy="19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Yongsoo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Ryu, </a:t>
            </a:r>
            <a:r>
              <a:rPr lang="en-US" altLang="ko-KR" dirty="0" err="1"/>
              <a:t>Sangsoo</a:t>
            </a:r>
            <a:r>
              <a:rPr lang="en-US" altLang="ko-KR" dirty="0"/>
              <a:t> Park, and Kang G. Shin</a:t>
            </a:r>
          </a:p>
          <a:p>
            <a:pPr lvl="1"/>
            <a:r>
              <a:rPr lang="en-US" altLang="ko-KR" dirty="0"/>
              <a:t>The 9</a:t>
            </a:r>
            <a:r>
              <a:rPr lang="en-US" altLang="ko-KR" baseline="30000" dirty="0"/>
              <a:t>th</a:t>
            </a:r>
            <a:r>
              <a:rPr lang="en-US" altLang="ko-KR" dirty="0"/>
              <a:t> USENIX Conference on File and Storage Technologies (FAST), 2011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Needs increase for launch optimization on SSDs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Applications are getting heavier  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Traditional HDD optimizer does not work for SSDs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Cold start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The worst-case application launch performance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Warm start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All the code blocks necessary for launch have been found in the page cache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FAST: Fast Application </a:t>
            </a:r>
            <a:r>
              <a:rPr lang="en-US" altLang="ko-KR" dirty="0" err="1">
                <a:sym typeface="Wingdings" panose="05000000000000000000" pitchFamily="2" charset="2"/>
              </a:rPr>
              <a:t>STarter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Overlap CPU computation with SSD accesses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Prefetcher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LBA-to-</a:t>
            </a:r>
            <a:r>
              <a:rPr lang="en-US" altLang="ko-KR" dirty="0" err="1">
                <a:sym typeface="Wingdings" panose="05000000000000000000" pitchFamily="2" charset="2"/>
              </a:rPr>
              <a:t>inode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mapping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FAST achieved a 28% reduction on SSDs with no additional overhead.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FAST: Quick Application Launch on Solid-State Drives</a:t>
            </a:r>
            <a:endParaRPr lang="ko-KR" altLang="en-US" sz="148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9C367-2A4B-4DBB-8526-2ECF462A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22" y="2274359"/>
            <a:ext cx="2735950" cy="1331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379D3A-7190-43C9-8CD0-A256431F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63" y="3564409"/>
            <a:ext cx="3548301" cy="2306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EC37BB-94C0-447C-A40E-AA983763B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122" y="555282"/>
            <a:ext cx="2624966" cy="17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Lanyue</a:t>
            </a:r>
            <a:r>
              <a:rPr lang="en-US" altLang="ko-KR" dirty="0"/>
              <a:t> Lu, </a:t>
            </a:r>
            <a:r>
              <a:rPr lang="en-US" altLang="ko-KR" dirty="0" err="1"/>
              <a:t>Yupu</a:t>
            </a:r>
            <a:r>
              <a:rPr lang="en-US" altLang="ko-KR" dirty="0"/>
              <a:t> Zhang, Thanh Do, Samer Al-</a:t>
            </a:r>
            <a:r>
              <a:rPr lang="en-US" altLang="ko-KR" dirty="0" err="1"/>
              <a:t>Kiswany</a:t>
            </a:r>
            <a:r>
              <a:rPr lang="en-US" altLang="ko-KR" dirty="0"/>
              <a:t>, Andrea C. </a:t>
            </a:r>
            <a:r>
              <a:rPr lang="en-US" altLang="ko-KR" dirty="0" err="1"/>
              <a:t>Arpaci-Dusseau</a:t>
            </a:r>
            <a:r>
              <a:rPr lang="en-US" altLang="ko-KR" dirty="0"/>
              <a:t>, and </a:t>
            </a:r>
            <a:r>
              <a:rPr lang="en-US" altLang="ko-KR" dirty="0" err="1"/>
              <a:t>Remzi</a:t>
            </a:r>
            <a:r>
              <a:rPr lang="en-US" altLang="ko-KR" dirty="0"/>
              <a:t> H. </a:t>
            </a:r>
            <a:r>
              <a:rPr lang="en-US" altLang="ko-KR" dirty="0" err="1"/>
              <a:t>Arpaci-Dusseau</a:t>
            </a:r>
            <a:endParaRPr lang="en-US" altLang="ko-KR" dirty="0"/>
          </a:p>
          <a:p>
            <a:pPr lvl="1"/>
            <a:r>
              <a:rPr lang="en-US" altLang="ko-KR" dirty="0"/>
              <a:t>The 11</a:t>
            </a:r>
            <a:r>
              <a:rPr lang="en-US" altLang="ko-KR" baseline="30000" dirty="0"/>
              <a:t>th</a:t>
            </a:r>
            <a:r>
              <a:rPr lang="en-US" altLang="ko-KR" dirty="0"/>
              <a:t> USENIX Symposium on Operating Systems Design and Implementation (OSDI), 2014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Isolation is important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File system lack isolation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Physical entanglement in local file systems 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Three problems due to entanglement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Global failures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Slow recovery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Bundled performance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IceFS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Propose a data container abstraction: cube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Disentangle data structures and </a:t>
            </a:r>
            <a:r>
              <a:rPr lang="en-US" altLang="ko-KR" dirty="0" err="1">
                <a:sym typeface="Wingdings" panose="05000000000000000000" pitchFamily="2" charset="2"/>
              </a:rPr>
              <a:t>transations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Benefits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localized reaction to faults, fast recovery, and concurrent file system updates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IceFS</a:t>
            </a:r>
            <a:r>
              <a:rPr lang="en-US" altLang="ko-KR" dirty="0">
                <a:sym typeface="Wingdings" panose="05000000000000000000" pitchFamily="2" charset="2"/>
              </a:rPr>
              <a:t> shows benefits within a </a:t>
            </a:r>
            <a:r>
              <a:rPr lang="en-US" altLang="ko-KR" dirty="0" err="1">
                <a:sym typeface="Wingdings" panose="05000000000000000000" pitchFamily="2" charset="2"/>
              </a:rPr>
              <a:t>Vmware</a:t>
            </a:r>
            <a:r>
              <a:rPr lang="en-US" altLang="ko-KR" dirty="0">
                <a:sym typeface="Wingdings" panose="05000000000000000000" pitchFamily="2" charset="2"/>
              </a:rPr>
              <a:t>-based virtualized environment and within Hadoop distributed file system.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Physical Disentanglement in a Container-Based File System</a:t>
            </a:r>
            <a:endParaRPr lang="ko-KR" altLang="en-US" sz="1486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093CC5-9990-4642-BD8F-696E0EE7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65" y="3127578"/>
            <a:ext cx="3295650" cy="2647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6CF431-E371-43BD-B67B-22B29953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4" y="1260153"/>
            <a:ext cx="3409506" cy="20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11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</TotalTime>
  <Words>307</Words>
  <Application>Microsoft Office PowerPoint</Application>
  <PresentationFormat>사용자 지정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1_Office 테마</vt:lpstr>
      <vt:lpstr>2_Office 테마</vt:lpstr>
      <vt:lpstr>Log-Structured Non-Volatile Main Memory</vt:lpstr>
      <vt:lpstr>FAST: Quick Application Launch on Solid-State Drives</vt:lpstr>
      <vt:lpstr>Physical Disentanglement in a Container-Based File System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1140</cp:revision>
  <cp:lastPrinted>2017-03-06T04:51:37Z</cp:lastPrinted>
  <dcterms:created xsi:type="dcterms:W3CDTF">2006-10-05T04:04:58Z</dcterms:created>
  <dcterms:modified xsi:type="dcterms:W3CDTF">2018-05-15T00:44:14Z</dcterms:modified>
</cp:coreProperties>
</file>