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4"/>
  </p:notesMasterIdLst>
  <p:sldIdLst>
    <p:sldId id="288" r:id="rId3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4270" autoAdjust="0"/>
  </p:normalViewPr>
  <p:slideViewPr>
    <p:cSldViewPr>
      <p:cViewPr varScale="1">
        <p:scale>
          <a:sx n="74" d="100"/>
          <a:sy n="74" d="100"/>
        </p:scale>
        <p:origin x="52" y="768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 smtClean="0"/>
              <a:t>Nai</a:t>
            </a:r>
            <a:r>
              <a:rPr lang="en-US" altLang="ko-KR" dirty="0" smtClean="0"/>
              <a:t> Xia, Chen </a:t>
            </a:r>
            <a:r>
              <a:rPr lang="en-US" altLang="ko-KR" dirty="0" err="1" smtClean="0"/>
              <a:t>Tiam</a:t>
            </a:r>
            <a:r>
              <a:rPr lang="en-US" altLang="ko-KR" dirty="0" smtClean="0"/>
              <a:t>, Yan </a:t>
            </a:r>
            <a:r>
              <a:rPr lang="en-US" altLang="ko-KR" dirty="0" err="1" smtClean="0"/>
              <a:t>Luo</a:t>
            </a:r>
            <a:r>
              <a:rPr lang="en-US" altLang="ko-KR" dirty="0" smtClean="0"/>
              <a:t>, Hang Liu, </a:t>
            </a:r>
            <a:r>
              <a:rPr lang="en-US" altLang="ko-KR" dirty="0" err="1" smtClean="0"/>
              <a:t>Xiaoliang</a:t>
            </a:r>
            <a:r>
              <a:rPr lang="en-US" altLang="ko-KR" dirty="0" smtClean="0"/>
              <a:t> Wang</a:t>
            </a:r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/>
              <a:t>16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USENIX Conference on File and Storage Technologies</a:t>
            </a:r>
            <a:r>
              <a:rPr lang="en-US" altLang="ko-KR" dirty="0" smtClean="0"/>
              <a:t> (</a:t>
            </a:r>
            <a:r>
              <a:rPr lang="en-US" altLang="ko-KR" dirty="0" smtClean="0"/>
              <a:t>FAST</a:t>
            </a:r>
            <a:r>
              <a:rPr lang="en-US" altLang="ko-KR" dirty="0" smtClean="0"/>
              <a:t>), 2018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What is Kernel </a:t>
            </a:r>
            <a:r>
              <a:rPr lang="en-US" altLang="ko-KR" dirty="0" err="1" smtClean="0">
                <a:sym typeface="Wingdings" panose="05000000000000000000" pitchFamily="2" charset="2"/>
              </a:rPr>
              <a:t>Samepage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Merfing</a:t>
            </a:r>
            <a:r>
              <a:rPr lang="en-US" altLang="ko-KR" dirty="0" smtClean="0">
                <a:sym typeface="Wingdings" panose="05000000000000000000" pitchFamily="2" charset="2"/>
              </a:rPr>
              <a:t> (KSM)?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</a:t>
            </a:r>
            <a:r>
              <a:rPr lang="en-US" altLang="ko-KR" dirty="0" smtClean="0">
                <a:sym typeface="Wingdings" panose="05000000000000000000" pitchFamily="2" charset="2"/>
              </a:rPr>
              <a:t>Reduce memory consumption when duplication exists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Challenges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Responsiveness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en-US" altLang="ko-KR" dirty="0">
                <a:sym typeface="Wingdings" panose="05000000000000000000" pitchFamily="2" charset="2"/>
              </a:rPr>
              <a:t>Remove duplications before they exhaust the </a:t>
            </a:r>
            <a:r>
              <a:rPr lang="en-US" altLang="ko-KR" dirty="0" smtClean="0">
                <a:sym typeface="Wingdings" panose="05000000000000000000" pitchFamily="2" charset="2"/>
              </a:rPr>
              <a:t>memory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Dynamic nature: duplication </a:t>
            </a:r>
            <a:r>
              <a:rPr lang="en-US" altLang="ko-KR" dirty="0">
                <a:sym typeface="Wingdings" panose="05000000000000000000" pitchFamily="2" charset="2"/>
              </a:rPr>
              <a:t>status may change over time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Cow / lifetime should be considered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Solution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Hierarchical region distilling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Invest more CPU consumption in areas where more memory sharing will occur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Adaptive </a:t>
            </a:r>
            <a:r>
              <a:rPr lang="en-US" altLang="ko-KR" dirty="0">
                <a:sym typeface="Wingdings" panose="05000000000000000000" pitchFamily="2" charset="2"/>
              </a:rPr>
              <a:t>partial </a:t>
            </a:r>
            <a:r>
              <a:rPr lang="en-US" altLang="ko-KR" dirty="0" smtClean="0">
                <a:sym typeface="Wingdings" panose="05000000000000000000" pitchFamily="2" charset="2"/>
              </a:rPr>
              <a:t>hashing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Adjust hash function strength based on similarity of pages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UKSM saves 12.6x and 5x more memory than KSM on static and dynamic workload, respectively, in the same time envelope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 smtClean="0"/>
              <a:t>UKSM: Swift Memory </a:t>
            </a:r>
            <a:r>
              <a:rPr lang="en-US" altLang="ko-KR" sz="1486" dirty="0" err="1" smtClean="0"/>
              <a:t>Deduplication</a:t>
            </a:r>
            <a:r>
              <a:rPr lang="en-US" altLang="ko-KR" sz="1600" dirty="0" smtClean="0"/>
              <a:t> </a:t>
            </a:r>
            <a:r>
              <a:rPr lang="en-US" altLang="ko-KR" sz="1486" dirty="0" smtClean="0"/>
              <a:t>via Hierarchical and Adaptive Memory Region Distilling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146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Wingdings</vt:lpstr>
      <vt:lpstr>1_Office 테마</vt:lpstr>
      <vt:lpstr>2_Office 테마</vt:lpstr>
      <vt:lpstr>UKSM: Swift Memory Deduplication via Hierarchical and Adaptive Memory Region Distilling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유진 장</cp:lastModifiedBy>
  <cp:revision>1117</cp:revision>
  <cp:lastPrinted>2017-03-06T04:51:37Z</cp:lastPrinted>
  <dcterms:created xsi:type="dcterms:W3CDTF">2006-10-05T04:04:58Z</dcterms:created>
  <dcterms:modified xsi:type="dcterms:W3CDTF">2018-04-10T07:02:51Z</dcterms:modified>
</cp:coreProperties>
</file>