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4"/>
  </p:notesMasterIdLst>
  <p:sldIdLst>
    <p:sldId id="288" r:id="rId3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4270" autoAdjust="0"/>
  </p:normalViewPr>
  <p:slideViewPr>
    <p:cSldViewPr>
      <p:cViewPr>
        <p:scale>
          <a:sx n="73" d="100"/>
          <a:sy n="73" d="100"/>
        </p:scale>
        <p:origin x="1248" y="156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 err="1"/>
              <a:t>Jeong-Uk</a:t>
            </a:r>
            <a:r>
              <a:rPr lang="en-US" altLang="ko-KR" dirty="0"/>
              <a:t> Kang, </a:t>
            </a:r>
            <a:r>
              <a:rPr lang="en-US" altLang="ko-KR" dirty="0" err="1"/>
              <a:t>Jeeseok</a:t>
            </a:r>
            <a:r>
              <a:rPr lang="en-US" altLang="ko-KR" dirty="0"/>
              <a:t> Hyun, </a:t>
            </a:r>
            <a:r>
              <a:rPr lang="en-US" altLang="ko-KR" dirty="0" err="1"/>
              <a:t>Hyunjoo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, and </a:t>
            </a:r>
            <a:r>
              <a:rPr lang="en-US" altLang="ko-KR" dirty="0" err="1"/>
              <a:t>Sangyeun</a:t>
            </a:r>
            <a:r>
              <a:rPr lang="en-US" altLang="ko-KR" dirty="0"/>
              <a:t> Cho</a:t>
            </a:r>
          </a:p>
          <a:p>
            <a:pPr lvl="1"/>
            <a:r>
              <a:rPr lang="en-US" altLang="ko-KR" dirty="0"/>
              <a:t>The 6</a:t>
            </a:r>
            <a:r>
              <a:rPr lang="en-US" altLang="ko-KR" baseline="30000" dirty="0"/>
              <a:t>th</a:t>
            </a:r>
            <a:r>
              <a:rPr lang="en-US" altLang="ko-KR" dirty="0"/>
              <a:t> USENIX Workshop on Hot Topics in Storage and File Systems (</a:t>
            </a:r>
            <a:r>
              <a:rPr lang="en-US" altLang="ko-KR" dirty="0" err="1"/>
              <a:t>HotStorage</a:t>
            </a:r>
            <a:r>
              <a:rPr lang="en-US" altLang="ko-KR" dirty="0"/>
              <a:t>), 2014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Garbage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Collection(GC) is expensive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NAND flash memory require “erase-before-update”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Valid page copying followed by an erase operation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Has a large impact on SSD lifetime and performance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Reduce memory consumption when duplication exists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Idea: Multi-streamed SSD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Co-exists with the existing block layer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General &amp; concrete interface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Host-provided stream information guides desirable data placement within SSD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Mapping data with different lifetime to different streams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Experience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Cassandra’s GC overhead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System data vs Commit-Log vs Flushed data vs Compaction data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Multi-stream interface can be standard for using SSD more efficiently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The Multi-streamed Solid-State Drive</a:t>
            </a:r>
            <a:endParaRPr lang="ko-KR" altLang="en-US" sz="1486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8DFB2-4C9E-4D7D-8134-63D50D957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84" y="1073619"/>
            <a:ext cx="1512168" cy="26607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5652AC-C78D-4CB0-99B6-CF30C43E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56" y="3861702"/>
            <a:ext cx="3556707" cy="207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8600</TotalTime>
  <Words>137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Wingdings</vt:lpstr>
      <vt:lpstr>1_Office 테마</vt:lpstr>
      <vt:lpstr>2_Office 테마</vt:lpstr>
      <vt:lpstr>The Multi-streamed Solid-State Drive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1122</cp:revision>
  <cp:lastPrinted>2017-03-06T04:51:37Z</cp:lastPrinted>
  <dcterms:created xsi:type="dcterms:W3CDTF">2006-10-05T04:04:58Z</dcterms:created>
  <dcterms:modified xsi:type="dcterms:W3CDTF">2018-05-01T05:53:32Z</dcterms:modified>
</cp:coreProperties>
</file>