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  <p:sldMasterId id="2147484069" r:id="rId2"/>
  </p:sldMasterIdLst>
  <p:notesMasterIdLst>
    <p:notesMasterId r:id="rId7"/>
  </p:notesMasterIdLst>
  <p:sldIdLst>
    <p:sldId id="303" r:id="rId3"/>
    <p:sldId id="345" r:id="rId4"/>
    <p:sldId id="346" r:id="rId5"/>
    <p:sldId id="343" r:id="rId6"/>
  </p:sldIdLst>
  <p:sldSz cx="9361488" cy="64087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BBBA73A-D899-4DC3-B572-EC896EB73079}">
          <p14:sldIdLst>
            <p14:sldId id="303"/>
            <p14:sldId id="345"/>
            <p14:sldId id="346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 userDrawn="1">
          <p15:clr>
            <a:srgbClr val="A4A3A4"/>
          </p15:clr>
        </p15:guide>
        <p15:guide id="3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9" autoAdjust="0"/>
    <p:restoredTop sz="94660"/>
  </p:normalViewPr>
  <p:slideViewPr>
    <p:cSldViewPr>
      <p:cViewPr varScale="1">
        <p:scale>
          <a:sx n="77" d="100"/>
          <a:sy n="77" d="100"/>
        </p:scale>
        <p:origin x="1122" y="90"/>
      </p:cViewPr>
      <p:guideLst>
        <p:guide orient="horz" pos="2160"/>
        <p:guide pos="2949"/>
        <p:guide orient="horz"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종규" userId="39825991-0408-44f3-81be-1d1cdb54b29e" providerId="ADAL" clId="{CC101A1D-2B78-46CE-9C16-D75AFAB95A2E}"/>
    <pc:docChg chg="undo custSel addSld delSld modSld">
      <pc:chgData name="박종규" userId="39825991-0408-44f3-81be-1d1cdb54b29e" providerId="ADAL" clId="{CC101A1D-2B78-46CE-9C16-D75AFAB95A2E}" dt="2018-02-19T09:48:17.686" v="54" actId="404"/>
      <pc:docMkLst>
        <pc:docMk/>
      </pc:docMkLst>
      <pc:sldChg chg="modSp">
        <pc:chgData name="박종규" userId="39825991-0408-44f3-81be-1d1cdb54b29e" providerId="ADAL" clId="{CC101A1D-2B78-46CE-9C16-D75AFAB95A2E}" dt="2018-02-19T09:46:40.658" v="8" actId="404"/>
        <pc:sldMkLst>
          <pc:docMk/>
          <pc:sldMk cId="901309696" sldId="302"/>
        </pc:sldMkLst>
        <pc:spChg chg="mod">
          <ac:chgData name="박종규" userId="39825991-0408-44f3-81be-1d1cdb54b29e" providerId="ADAL" clId="{CC101A1D-2B78-46CE-9C16-D75AFAB95A2E}" dt="2018-02-19T09:46:40.658" v="8" actId="404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CC101A1D-2B78-46CE-9C16-D75AFAB95A2E}" dt="2018-02-19T09:45:35.704" v="1" actId="400"/>
        <pc:sldMkLst>
          <pc:docMk/>
          <pc:sldMk cId="3562649309" sldId="303"/>
        </pc:sldMkLst>
        <pc:spChg chg="mod">
          <ac:chgData name="박종규" userId="39825991-0408-44f3-81be-1d1cdb54b29e" providerId="ADAL" clId="{CC101A1D-2B78-46CE-9C16-D75AFAB95A2E}" dt="2018-02-19T09:45:35.704" v="1" actId="400"/>
          <ac:spMkLst>
            <pc:docMk/>
            <pc:sldMk cId="3562649309" sldId="303"/>
            <ac:spMk id="5" creationId="{00000000-0000-0000-0000-000000000000}"/>
          </ac:spMkLst>
        </pc:spChg>
      </pc:sldChg>
      <pc:sldChg chg="addSp delSp modSp add del">
        <pc:chgData name="박종규" userId="39825991-0408-44f3-81be-1d1cdb54b29e" providerId="ADAL" clId="{CC101A1D-2B78-46CE-9C16-D75AFAB95A2E}" dt="2018-02-19T09:48:17.686" v="54" actId="404"/>
        <pc:sldMkLst>
          <pc:docMk/>
          <pc:sldMk cId="2532299408" sldId="322"/>
        </pc:sldMkLst>
        <pc:spChg chg="add del mod">
          <ac:chgData name="박종규" userId="39825991-0408-44f3-81be-1d1cdb54b29e" providerId="ADAL" clId="{CC101A1D-2B78-46CE-9C16-D75AFAB95A2E}" dt="2018-02-19T09:47:47.660" v="36" actId="478"/>
          <ac:spMkLst>
            <pc:docMk/>
            <pc:sldMk cId="2532299408" sldId="322"/>
            <ac:spMk id="3" creationId="{B7AD4D40-7957-4B34-A0DC-74DA9B6F4FEC}"/>
          </ac:spMkLst>
        </pc:spChg>
        <pc:spChg chg="del mod">
          <ac:chgData name="박종규" userId="39825991-0408-44f3-81be-1d1cdb54b29e" providerId="ADAL" clId="{CC101A1D-2B78-46CE-9C16-D75AFAB95A2E}" dt="2018-02-19T09:47:44.880" v="33" actId="478"/>
          <ac:spMkLst>
            <pc:docMk/>
            <pc:sldMk cId="2532299408" sldId="322"/>
            <ac:spMk id="4" creationId="{00000000-0000-0000-0000-000000000000}"/>
          </ac:spMkLst>
        </pc:spChg>
        <pc:spChg chg="mod">
          <ac:chgData name="박종규" userId="39825991-0408-44f3-81be-1d1cdb54b29e" providerId="ADAL" clId="{CC101A1D-2B78-46CE-9C16-D75AFAB95A2E}" dt="2018-02-19T09:48:09.440" v="48" actId="403"/>
          <ac:spMkLst>
            <pc:docMk/>
            <pc:sldMk cId="2532299408" sldId="322"/>
            <ac:spMk id="6" creationId="{00000000-0000-0000-0000-000000000000}"/>
          </ac:spMkLst>
        </pc:spChg>
        <pc:spChg chg="del">
          <ac:chgData name="박종규" userId="39825991-0408-44f3-81be-1d1cdb54b29e" providerId="ADAL" clId="{CC101A1D-2B78-46CE-9C16-D75AFAB95A2E}" dt="2018-02-19T09:47:20.054" v="22" actId="478"/>
          <ac:spMkLst>
            <pc:docMk/>
            <pc:sldMk cId="2532299408" sldId="322"/>
            <ac:spMk id="55" creationId="{4BEA1696-E91A-43DB-865E-25E6507BA3A8}"/>
          </ac:spMkLst>
        </pc:spChg>
        <pc:spChg chg="add mod">
          <ac:chgData name="박종규" userId="39825991-0408-44f3-81be-1d1cdb54b29e" providerId="ADAL" clId="{CC101A1D-2B78-46CE-9C16-D75AFAB95A2E}" dt="2018-02-19T09:47:53.412" v="39" actId="27636"/>
          <ac:spMkLst>
            <pc:docMk/>
            <pc:sldMk cId="2532299408" sldId="322"/>
            <ac:spMk id="57" creationId="{F5240894-7B32-45F1-B868-291F7AAAE1BC}"/>
          </ac:spMkLst>
        </pc:spChg>
        <pc:spChg chg="mod">
          <ac:chgData name="박종규" userId="39825991-0408-44f3-81be-1d1cdb54b29e" providerId="ADAL" clId="{CC101A1D-2B78-46CE-9C16-D75AFAB95A2E}" dt="2018-02-19T09:48:11.615" v="49" actId="113"/>
          <ac:spMkLst>
            <pc:docMk/>
            <pc:sldMk cId="2532299408" sldId="322"/>
            <ac:spMk id="135" creationId="{CAA225C0-FC33-4538-A862-0F87498F75D5}"/>
          </ac:spMkLst>
        </pc:spChg>
        <pc:spChg chg="mod">
          <ac:chgData name="박종규" userId="39825991-0408-44f3-81be-1d1cdb54b29e" providerId="ADAL" clId="{CC101A1D-2B78-46CE-9C16-D75AFAB95A2E}" dt="2018-02-19T09:48:17.686" v="54" actId="404"/>
          <ac:spMkLst>
            <pc:docMk/>
            <pc:sldMk cId="2532299408" sldId="322"/>
            <ac:spMk id="230" creationId="{2BB00A20-B13D-4E59-AF58-AB8EFDD67E1B}"/>
          </ac:spMkLst>
        </pc:spChg>
      </pc:sldChg>
    </pc:docChg>
  </pc:docChgLst>
  <pc:docChgLst>
    <pc:chgData name="박종규" userId="39825991-0408-44f3-81be-1d1cdb54b29e" providerId="ADAL" clId="{1C4C2134-0005-4C52-9B83-C1934079882E}"/>
    <pc:docChg chg="undo redo custSel addSld delSld modSld modSection">
      <pc:chgData name="박종규" userId="39825991-0408-44f3-81be-1d1cdb54b29e" providerId="ADAL" clId="{1C4C2134-0005-4C52-9B83-C1934079882E}" dt="2018-01-08T09:38:09.165" v="421" actId="20577"/>
      <pc:docMkLst>
        <pc:docMk/>
      </pc:docMkLst>
      <pc:sldChg chg="modSp">
        <pc:chgData name="박종규" userId="39825991-0408-44f3-81be-1d1cdb54b29e" providerId="ADAL" clId="{1C4C2134-0005-4C52-9B83-C1934079882E}" dt="2018-01-08T08:56:24.327" v="7" actId="20577"/>
        <pc:sldMkLst>
          <pc:docMk/>
          <pc:sldMk cId="3239601407" sldId="272"/>
        </pc:sldMkLst>
        <pc:spChg chg="mod">
          <ac:chgData name="박종규" userId="39825991-0408-44f3-81be-1d1cdb54b29e" providerId="ADAL" clId="{1C4C2134-0005-4C52-9B83-C1934079882E}" dt="2018-01-08T08:56:18.320" v="1" actId="20577"/>
          <ac:spMkLst>
            <pc:docMk/>
            <pc:sldMk cId="3239601407" sldId="272"/>
            <ac:spMk id="2" creationId="{00000000-0000-0000-0000-000000000000}"/>
          </ac:spMkLst>
        </pc:spChg>
        <pc:spChg chg="mod">
          <ac:chgData name="박종규" userId="39825991-0408-44f3-81be-1d1cdb54b29e" providerId="ADAL" clId="{1C4C2134-0005-4C52-9B83-C1934079882E}" dt="2018-01-08T08:56:24.327" v="7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8:57:24.812" v="8" actId="20577"/>
        <pc:sldMkLst>
          <pc:docMk/>
          <pc:sldMk cId="3994400370" sldId="273"/>
        </pc:sldMkLst>
        <pc:spChg chg="mod">
          <ac:chgData name="박종규" userId="39825991-0408-44f3-81be-1d1cdb54b29e" providerId="ADAL" clId="{1C4C2134-0005-4C52-9B83-C1934079882E}" dt="2018-01-08T08:57:24.812" v="8" actId="20577"/>
          <ac:spMkLst>
            <pc:docMk/>
            <pc:sldMk cId="3994400370" sldId="273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8:59:51.235" v="46" actId="20578"/>
        <pc:sldMkLst>
          <pc:docMk/>
          <pc:sldMk cId="901309696" sldId="302"/>
        </pc:sldMkLst>
        <pc:spChg chg="mod">
          <ac:chgData name="박종규" userId="39825991-0408-44f3-81be-1d1cdb54b29e" providerId="ADAL" clId="{1C4C2134-0005-4C52-9B83-C1934079882E}" dt="2018-01-08T08:59:51.235" v="46" actId="20578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1C4C2134-0005-4C52-9B83-C1934079882E}" dt="2018-01-08T09:00:04.064" v="52" actId="20577"/>
        <pc:sldMkLst>
          <pc:docMk/>
          <pc:sldMk cId="3562649309" sldId="303"/>
        </pc:sldMkLst>
        <pc:spChg chg="mod">
          <ac:chgData name="박종규" userId="39825991-0408-44f3-81be-1d1cdb54b29e" providerId="ADAL" clId="{1C4C2134-0005-4C52-9B83-C1934079882E}" dt="2018-01-08T09:00:04.064" v="52" actId="20577"/>
          <ac:spMkLst>
            <pc:docMk/>
            <pc:sldMk cId="3562649309" sldId="303"/>
            <ac:spMk id="3" creationId="{00000000-0000-0000-0000-000000000000}"/>
          </ac:spMkLst>
        </pc:spChg>
        <pc:spChg chg="mod">
          <ac:chgData name="박종규" userId="39825991-0408-44f3-81be-1d1cdb54b29e" providerId="ADAL" clId="{1C4C2134-0005-4C52-9B83-C1934079882E}" dt="2018-01-08T08:58:38.899" v="33" actId="400"/>
          <ac:spMkLst>
            <pc:docMk/>
            <pc:sldMk cId="3562649309" sldId="303"/>
            <ac:spMk id="5" creationId="{00000000-0000-0000-0000-000000000000}"/>
          </ac:spMkLst>
        </pc:spChg>
      </pc:sldChg>
      <pc:sldChg chg="add">
        <pc:chgData name="박종규" userId="39825991-0408-44f3-81be-1d1cdb54b29e" providerId="ADAL" clId="{1C4C2134-0005-4C52-9B83-C1934079882E}" dt="2018-01-08T08:57:59.381" v="26" actId="20577"/>
        <pc:sldMkLst>
          <pc:docMk/>
          <pc:sldMk cId="295627002" sldId="319"/>
        </pc:sldMkLst>
      </pc:sldChg>
      <pc:sldChg chg="add">
        <pc:chgData name="박종규" userId="39825991-0408-44f3-81be-1d1cdb54b29e" providerId="ADAL" clId="{1C4C2134-0005-4C52-9B83-C1934079882E}" dt="2018-01-08T08:58:10.067" v="28" actId="20577"/>
        <pc:sldMkLst>
          <pc:docMk/>
          <pc:sldMk cId="1149487285" sldId="320"/>
        </pc:sldMkLst>
      </pc:sldChg>
      <pc:sldChg chg="add">
        <pc:chgData name="박종규" userId="39825991-0408-44f3-81be-1d1cdb54b29e" providerId="ADAL" clId="{1C4C2134-0005-4C52-9B83-C1934079882E}" dt="2018-01-08T08:58:19.206" v="31" actId="20577"/>
        <pc:sldMkLst>
          <pc:docMk/>
          <pc:sldMk cId="1486401860" sldId="321"/>
        </pc:sldMkLst>
      </pc:sldChg>
    </pc:docChg>
  </pc:docChgLst>
  <pc:docChgLst>
    <pc:chgData name="박종규" userId="39825991-0408-44f3-81be-1d1cdb54b29e" providerId="ADAL" clId="{E681BB0B-FA03-483A-8A32-73267E3D7515}"/>
    <pc:docChg chg="modSld">
      <pc:chgData name="박종규" userId="39825991-0408-44f3-81be-1d1cdb54b29e" providerId="ADAL" clId="{E681BB0B-FA03-483A-8A32-73267E3D7515}" dt="2018-02-05T09:08:44.829" v="3" actId="20577"/>
      <pc:docMkLst>
        <pc:docMk/>
      </pc:docMkLst>
      <pc:sldChg chg="modSp">
        <pc:chgData name="박종규" userId="39825991-0408-44f3-81be-1d1cdb54b29e" providerId="ADAL" clId="{E681BB0B-FA03-483A-8A32-73267E3D7515}" dt="2018-02-05T09:08:44.829" v="3" actId="20577"/>
        <pc:sldMkLst>
          <pc:docMk/>
          <pc:sldMk cId="3239601407" sldId="272"/>
        </pc:sldMkLst>
        <pc:spChg chg="mod">
          <ac:chgData name="박종규" userId="39825991-0408-44f3-81be-1d1cdb54b29e" providerId="ADAL" clId="{E681BB0B-FA03-483A-8A32-73267E3D7515}" dt="2018-02-05T09:08:44.829" v="3" actId="20577"/>
          <ac:spMkLst>
            <pc:docMk/>
            <pc:sldMk cId="3239601407" sldId="272"/>
            <ac:spMk id="3" creationId="{00000000-0000-0000-0000-000000000000}"/>
          </ac:spMkLst>
        </pc:spChg>
      </pc:sldChg>
    </pc:docChg>
  </pc:docChgLst>
  <pc:docChgLst>
    <pc:chgData name="박종규" userId="39825991-0408-44f3-81be-1d1cdb54b29e" providerId="ADAL" clId="{87D63DAF-73C8-47E7-B37A-51FFB4B602D6}"/>
    <pc:docChg chg="modSld">
      <pc:chgData name="박종규" userId="39825991-0408-44f3-81be-1d1cdb54b29e" providerId="ADAL" clId="{87D63DAF-73C8-47E7-B37A-51FFB4B602D6}" dt="2017-12-27T02:59:58.118" v="0"/>
      <pc:docMkLst>
        <pc:docMk/>
      </pc:docMkLst>
    </pc:docChg>
  </pc:docChgLst>
  <pc:docChgLst>
    <pc:chgData name="박종규" userId="39825991-0408-44f3-81be-1d1cdb54b29e" providerId="ADAL" clId="{6BEB2897-714A-4B38-B5AC-C1B97C21AA61}"/>
    <pc:docChg chg="undo custSel addSld delSld modSld modSection">
      <pc:chgData name="박종규" userId="39825991-0408-44f3-81be-1d1cdb54b29e" providerId="ADAL" clId="{6BEB2897-714A-4B38-B5AC-C1B97C21AA61}" dt="2017-12-26T09:14:43.907" v="499" actId="20577"/>
      <pc:docMkLst>
        <pc:docMk/>
      </pc:docMkLst>
      <pc:sldChg chg="modSp">
        <pc:chgData name="박종규" userId="39825991-0408-44f3-81be-1d1cdb54b29e" providerId="ADAL" clId="{6BEB2897-714A-4B38-B5AC-C1B97C21AA61}" dt="2017-12-26T08:52:26.081" v="3" actId="20577"/>
        <pc:sldMkLst>
          <pc:docMk/>
          <pc:sldMk cId="3239601407" sldId="272"/>
        </pc:sldMkLst>
        <pc:spChg chg="mod">
          <ac:chgData name="박종규" userId="39825991-0408-44f3-81be-1d1cdb54b29e" providerId="ADAL" clId="{6BEB2897-714A-4B38-B5AC-C1B97C21AA61}" dt="2017-12-26T08:52:26.081" v="3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6BEB2897-714A-4B38-B5AC-C1B97C21AA61}" dt="2017-12-26T09:00:37.787" v="355" actId="20577"/>
        <pc:sldMkLst>
          <pc:docMk/>
          <pc:sldMk cId="901309696" sldId="302"/>
        </pc:sldMkLst>
        <pc:spChg chg="mod">
          <ac:chgData name="박종규" userId="39825991-0408-44f3-81be-1d1cdb54b29e" providerId="ADAL" clId="{6BEB2897-714A-4B38-B5AC-C1B97C21AA61}" dt="2017-12-26T09:00:37.787" v="355" actId="20577"/>
          <ac:spMkLst>
            <pc:docMk/>
            <pc:sldMk cId="901309696" sldId="30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6BEB2897-714A-4B38-B5AC-C1B97C21AA61}" dt="2017-12-26T08:58:32.761" v="338" actId="20577"/>
        <pc:sldMkLst>
          <pc:docMk/>
          <pc:sldMk cId="3562649309" sldId="303"/>
        </pc:sldMkLst>
        <pc:spChg chg="mod">
          <ac:chgData name="박종규" userId="39825991-0408-44f3-81be-1d1cdb54b29e" providerId="ADAL" clId="{6BEB2897-714A-4B38-B5AC-C1B97C21AA61}" dt="2017-12-26T08:58:32.761" v="338" actId="20577"/>
          <ac:spMkLst>
            <pc:docMk/>
            <pc:sldMk cId="3562649309" sldId="303"/>
            <ac:spMk id="5" creationId="{00000000-0000-0000-0000-000000000000}"/>
          </ac:spMkLst>
        </pc:spChg>
      </pc:sldChg>
    </pc:docChg>
  </pc:docChgLst>
  <pc:docChgLst>
    <pc:chgData name="박종규" userId="39825991-0408-44f3-81be-1d1cdb54b29e" providerId="ADAL" clId="{A356AC07-6D6A-4FBD-899D-679BA56C46E2}"/>
    <pc:docChg chg="delSld modSld modSection">
      <pc:chgData name="박종규" userId="39825991-0408-44f3-81be-1d1cdb54b29e" providerId="ADAL" clId="{A356AC07-6D6A-4FBD-899D-679BA56C46E2}" dt="2018-01-22T08:37:55.390" v="10" actId="20577"/>
      <pc:docMkLst>
        <pc:docMk/>
      </pc:docMkLst>
      <pc:sldChg chg="modSp">
        <pc:chgData name="박종규" userId="39825991-0408-44f3-81be-1d1cdb54b29e" providerId="ADAL" clId="{A356AC07-6D6A-4FBD-899D-679BA56C46E2}" dt="2018-01-22T08:37:55.390" v="10" actId="20577"/>
        <pc:sldMkLst>
          <pc:docMk/>
          <pc:sldMk cId="3239601407" sldId="272"/>
        </pc:sldMkLst>
        <pc:spChg chg="mod">
          <ac:chgData name="박종규" userId="39825991-0408-44f3-81be-1d1cdb54b29e" providerId="ADAL" clId="{A356AC07-6D6A-4FBD-899D-679BA56C46E2}" dt="2018-01-22T08:37:55.390" v="10" actId="20577"/>
          <ac:spMkLst>
            <pc:docMk/>
            <pc:sldMk cId="3239601407" sldId="272"/>
            <ac:spMk id="3" creationId="{00000000-0000-0000-0000-000000000000}"/>
          </ac:spMkLst>
        </pc:spChg>
      </pc:sldChg>
      <pc:sldChg chg="modSp">
        <pc:chgData name="박종규" userId="39825991-0408-44f3-81be-1d1cdb54b29e" providerId="ADAL" clId="{A356AC07-6D6A-4FBD-899D-679BA56C46E2}" dt="2018-01-22T08:37:44.926" v="5" actId="6549"/>
        <pc:sldMkLst>
          <pc:docMk/>
          <pc:sldMk cId="3562649309" sldId="303"/>
        </pc:sldMkLst>
        <pc:spChg chg="mod">
          <ac:chgData name="박종규" userId="39825991-0408-44f3-81be-1d1cdb54b29e" providerId="ADAL" clId="{A356AC07-6D6A-4FBD-899D-679BA56C46E2}" dt="2018-01-22T08:37:41.134" v="4" actId="20577"/>
          <ac:spMkLst>
            <pc:docMk/>
            <pc:sldMk cId="3562649309" sldId="303"/>
            <ac:spMk id="3" creationId="{00000000-0000-0000-0000-000000000000}"/>
          </ac:spMkLst>
        </pc:spChg>
        <pc:spChg chg="mod">
          <ac:chgData name="박종규" userId="39825991-0408-44f3-81be-1d1cdb54b29e" providerId="ADAL" clId="{A356AC07-6D6A-4FBD-899D-679BA56C46E2}" dt="2018-01-22T08:37:44.926" v="5" actId="6549"/>
          <ac:spMkLst>
            <pc:docMk/>
            <pc:sldMk cId="3562649309" sldId="303"/>
            <ac:spMk id="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.JEAN\Desktop\KCC\schedul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.JEAN\Desktop\KCC\schedul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Sheet1!$D$25</c:f>
              <c:strCache>
                <c:ptCount val="1"/>
                <c:pt idx="0">
                  <c:v>throughput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Sheet1!$E$23:$J$24</c:f>
              <c:multiLvlStrCache>
                <c:ptCount val="6"/>
                <c:lvl>
                  <c:pt idx="0">
                    <c:v>min</c:v>
                  </c:pt>
                  <c:pt idx="1">
                    <c:v>max</c:v>
                  </c:pt>
                  <c:pt idx="2">
                    <c:v>min</c:v>
                  </c:pt>
                  <c:pt idx="3">
                    <c:v>max</c:v>
                  </c:pt>
                  <c:pt idx="4">
                    <c:v>min</c:v>
                  </c:pt>
                  <c:pt idx="5">
                    <c:v>max</c:v>
                  </c:pt>
                </c:lvl>
                <c:lvl>
                  <c:pt idx="0">
                    <c:v>cfq</c:v>
                  </c:pt>
                  <c:pt idx="2">
                    <c:v>deadline</c:v>
                  </c:pt>
                  <c:pt idx="4">
                    <c:v>noop</c:v>
                  </c:pt>
                </c:lvl>
              </c:multiLvlStrCache>
            </c:multiLvlStrRef>
          </c:cat>
          <c:val>
            <c:numRef>
              <c:f>Sheet1!$E$25:$J$25</c:f>
              <c:numCache>
                <c:formatCode>General</c:formatCode>
                <c:ptCount val="6"/>
                <c:pt idx="0">
                  <c:v>238491.83399999997</c:v>
                </c:pt>
                <c:pt idx="1">
                  <c:v>249541.93399999998</c:v>
                </c:pt>
                <c:pt idx="2">
                  <c:v>234016.83599999998</c:v>
                </c:pt>
                <c:pt idx="3">
                  <c:v>249304.106</c:v>
                </c:pt>
                <c:pt idx="4">
                  <c:v>196800.84</c:v>
                </c:pt>
                <c:pt idx="5">
                  <c:v>201252.83399999997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D-4E9A-8359-531F5CDB1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2145760"/>
        <c:axId val="1315118368"/>
      </c:barChart>
      <c:catAx>
        <c:axId val="12221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5118368"/>
        <c:crosses val="autoZero"/>
        <c:auto val="1"/>
        <c:lblAlgn val="ctr"/>
        <c:lblOffset val="100"/>
        <c:noMultiLvlLbl val="0"/>
      </c:catAx>
      <c:valAx>
        <c:axId val="131511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throughput(kB/s)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21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Sheet1!$D$39</c:f>
              <c:strCache>
                <c:ptCount val="1"/>
                <c:pt idx="0">
                  <c:v>throughput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Sheet1!$E$37:$J$38</c:f>
              <c:multiLvlStrCache>
                <c:ptCount val="6"/>
                <c:lvl>
                  <c:pt idx="0">
                    <c:v>min</c:v>
                  </c:pt>
                  <c:pt idx="1">
                    <c:v>max</c:v>
                  </c:pt>
                  <c:pt idx="2">
                    <c:v>min</c:v>
                  </c:pt>
                  <c:pt idx="3">
                    <c:v>max</c:v>
                  </c:pt>
                  <c:pt idx="4">
                    <c:v>min</c:v>
                  </c:pt>
                  <c:pt idx="5">
                    <c:v>max</c:v>
                  </c:pt>
                </c:lvl>
                <c:lvl>
                  <c:pt idx="0">
                    <c:v>cfq</c:v>
                  </c:pt>
                  <c:pt idx="2">
                    <c:v>deadline</c:v>
                  </c:pt>
                  <c:pt idx="4">
                    <c:v>noop</c:v>
                  </c:pt>
                </c:lvl>
              </c:multiLvlStrCache>
            </c:multiLvlStrRef>
          </c:cat>
          <c:val>
            <c:numRef>
              <c:f>Sheet1!$E$39:$J$39</c:f>
              <c:numCache>
                <c:formatCode>General</c:formatCode>
                <c:ptCount val="6"/>
                <c:pt idx="0">
                  <c:v>77926.915999999997</c:v>
                </c:pt>
                <c:pt idx="1">
                  <c:v>195732.83199999999</c:v>
                </c:pt>
                <c:pt idx="2">
                  <c:v>198763.038</c:v>
                </c:pt>
                <c:pt idx="3">
                  <c:v>209073.78200000001</c:v>
                </c:pt>
                <c:pt idx="4">
                  <c:v>236833.802</c:v>
                </c:pt>
                <c:pt idx="5">
                  <c:v>248780.71399999998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F-4660-8D78-C24B0699F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4478176"/>
        <c:axId val="1109726352"/>
      </c:barChart>
      <c:catAx>
        <c:axId val="122447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09726352"/>
        <c:crosses val="autoZero"/>
        <c:auto val="1"/>
        <c:lblAlgn val="ctr"/>
        <c:lblOffset val="100"/>
        <c:noMultiLvlLbl val="0"/>
      </c:catAx>
      <c:valAx>
        <c:axId val="1109726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throughput(kB/s)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2447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5513" y="685800"/>
            <a:ext cx="5006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3216" y="1980377"/>
            <a:ext cx="8496000" cy="1296000"/>
          </a:xfrm>
        </p:spPr>
        <p:txBody>
          <a:bodyPr>
            <a:normAutofit/>
          </a:bodyPr>
          <a:lstStyle>
            <a:lvl1pPr>
              <a:defRPr sz="4400"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4223" y="3780585"/>
            <a:ext cx="6553042" cy="1368000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28"/>
            <a:ext cx="5616893" cy="7521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4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79" y="256647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7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476176"/>
            <a:ext cx="8640000" cy="4320000"/>
          </a:xfrm>
        </p:spPr>
        <p:txBody>
          <a:bodyPr/>
          <a:lstStyle>
            <a:lvl1pPr>
              <a:lnSpc>
                <a:spcPct val="120000"/>
              </a:lnSpc>
              <a:defRPr sz="2800">
                <a:latin typeface="Century Gothic" panose="020B0502020202020204" pitchFamily="34" charset="0"/>
              </a:defRPr>
            </a:lvl1pPr>
            <a:lvl2pPr>
              <a:lnSpc>
                <a:spcPct val="120000"/>
              </a:lnSpc>
              <a:defRPr>
                <a:latin typeface="Century Gothic" panose="020B0502020202020204" pitchFamily="34" charset="0"/>
              </a:defRPr>
            </a:lvl2pPr>
            <a:lvl3pPr>
              <a:lnSpc>
                <a:spcPct val="120000"/>
              </a:lnSpc>
              <a:defRPr>
                <a:latin typeface="Century Gothic" panose="020B0502020202020204" pitchFamily="34" charset="0"/>
              </a:defRPr>
            </a:lvl3pPr>
            <a:lvl4pPr>
              <a:lnSpc>
                <a:spcPct val="120000"/>
              </a:lnSpc>
              <a:defRPr>
                <a:latin typeface="Century Gothic" panose="020B0502020202020204" pitchFamily="34" charset="0"/>
              </a:defRPr>
            </a:lvl4pPr>
            <a:lvl5pPr>
              <a:lnSpc>
                <a:spcPct val="120000"/>
              </a:lnSpc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7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252121"/>
            <a:ext cx="8640000" cy="720000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263" y="1548185"/>
            <a:ext cx="8640000" cy="4176000"/>
          </a:xfrm>
        </p:spPr>
        <p:txBody>
          <a:bodyPr>
            <a:normAutofit/>
          </a:bodyPr>
          <a:lstStyle>
            <a:lvl1pPr algn="just">
              <a:defRPr sz="1800" b="1"/>
            </a:lvl1pPr>
            <a:lvl2pPr algn="just">
              <a:defRPr sz="1800" b="1"/>
            </a:lvl2pPr>
            <a:lvl3pPr algn="just">
              <a:defRPr sz="1800" b="1"/>
            </a:lvl3pPr>
            <a:lvl4pPr algn="just">
              <a:defRPr sz="1800" b="1"/>
            </a:lvl4pPr>
            <a:lvl5pPr algn="just">
              <a:defRPr sz="1800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8"/>
            <a:ext cx="7957265" cy="12728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7"/>
            <a:ext cx="7957265" cy="140191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4"/>
            <a:ext cx="4134657" cy="42294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3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49"/>
            <a:ext cx="4136283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1"/>
            <a:ext cx="4136283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7" y="1434549"/>
            <a:ext cx="4137908" cy="59785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7" y="2032401"/>
            <a:ext cx="4137908" cy="36924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264" y="324161"/>
            <a:ext cx="8640000" cy="1008000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9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8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6" y="255164"/>
            <a:ext cx="3079865" cy="1085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4"/>
            <a:ext cx="5233332" cy="54696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6" y="1341088"/>
            <a:ext cx="3079865" cy="43837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9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7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4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1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7" y="5939951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6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61488" cy="313236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ko-KR" altLang="en-US" sz="2300" dirty="0" err="1">
                <a:solidFill>
                  <a:schemeClr val="bg1"/>
                </a:solidFill>
                <a:latin typeface="+mn-lt"/>
              </a:rPr>
              <a:t>단편화된</a:t>
            </a:r>
            <a:r>
              <a:rPr lang="ko-KR" altLang="en-US" sz="2300" dirty="0">
                <a:solidFill>
                  <a:schemeClr val="bg1"/>
                </a:solidFill>
                <a:latin typeface="+mn-lt"/>
              </a:rPr>
              <a:t> 시스템에서의 </a:t>
            </a:r>
            <a:r>
              <a:rPr lang="en-US" altLang="ko-KR" sz="2300" dirty="0">
                <a:solidFill>
                  <a:schemeClr val="bg1"/>
                </a:solidFill>
                <a:latin typeface="+mn-lt"/>
              </a:rPr>
              <a:t>CFQ </a:t>
            </a:r>
            <a:r>
              <a:rPr lang="ko-KR" altLang="en-US" sz="2300" dirty="0">
                <a:solidFill>
                  <a:schemeClr val="bg1"/>
                </a:solidFill>
                <a:latin typeface="+mn-lt"/>
              </a:rPr>
              <a:t>문제점 분석</a:t>
            </a:r>
            <a:endParaRPr lang="en-US" altLang="ko-KR" sz="23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2351" y="3852441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KCC 2018</a:t>
            </a:r>
          </a:p>
        </p:txBody>
      </p:sp>
    </p:spTree>
    <p:extLst>
      <p:ext uri="{BB962C8B-B14F-4D97-AF65-F5344CB8AC3E}">
        <p14:creationId xmlns:p14="http://schemas.microsoft.com/office/powerpoint/2010/main" val="35626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2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Problem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33931-8334-49B1-9ABD-E2E6B4125B00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KCC 2018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내용 개체 틀 134">
            <a:extLst>
              <a:ext uri="{FF2B5EF4-FFF2-40B4-BE49-F238E27FC236}">
                <a16:creationId xmlns:a16="http://schemas.microsoft.com/office/drawing/2014/main" id="{EBED7E88-9198-4CF2-819A-0DC6A8F5D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4397980"/>
            <a:ext cx="8700633" cy="4446882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n-lt"/>
              </a:rPr>
              <a:t>파일 단편화</a:t>
            </a:r>
            <a:r>
              <a:rPr lang="en-US" altLang="ko-KR" sz="1400" dirty="0">
                <a:latin typeface="+mn-lt"/>
              </a:rPr>
              <a:t>X: 2</a:t>
            </a:r>
            <a:r>
              <a:rPr lang="ko-KR" altLang="en-US" sz="1400" dirty="0">
                <a:latin typeface="+mn-lt"/>
              </a:rPr>
              <a:t>개의 파일을 순서대로 생성</a:t>
            </a:r>
            <a:endParaRPr lang="en-US" altLang="ko-KR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파일 단편화</a:t>
            </a:r>
            <a:r>
              <a:rPr lang="en-US" altLang="ko-KR" sz="1400" dirty="0">
                <a:latin typeface="+mn-lt"/>
              </a:rPr>
              <a:t>O: 2</a:t>
            </a:r>
            <a:r>
              <a:rPr lang="ko-KR" altLang="en-US" sz="1400" dirty="0">
                <a:latin typeface="+mn-lt"/>
              </a:rPr>
              <a:t>개의 </a:t>
            </a:r>
            <a:r>
              <a:rPr lang="en-US" altLang="ko-KR" sz="1400" dirty="0">
                <a:latin typeface="+mn-lt"/>
              </a:rPr>
              <a:t>thread</a:t>
            </a:r>
            <a:r>
              <a:rPr lang="ko-KR" altLang="en-US" sz="1400" dirty="0">
                <a:latin typeface="+mn-lt"/>
              </a:rPr>
              <a:t>로 </a:t>
            </a:r>
            <a:r>
              <a:rPr lang="en-US" altLang="ko-KR" sz="1400" dirty="0">
                <a:latin typeface="+mn-lt"/>
              </a:rPr>
              <a:t>2</a:t>
            </a:r>
            <a:r>
              <a:rPr lang="ko-KR" altLang="en-US" sz="1400" dirty="0">
                <a:latin typeface="+mn-lt"/>
              </a:rPr>
              <a:t>개의 파일을 생성</a:t>
            </a:r>
            <a:endParaRPr lang="en-US" altLang="ko-KR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생성된 파일 </a:t>
            </a:r>
            <a:r>
              <a:rPr lang="en-US" altLang="ko-KR" sz="1400" dirty="0">
                <a:latin typeface="+mn-lt"/>
              </a:rPr>
              <a:t>sequential read</a:t>
            </a:r>
          </a:p>
          <a:p>
            <a:r>
              <a:rPr lang="ko-KR" altLang="en-US" sz="1400" dirty="0">
                <a:latin typeface="+mn-lt"/>
              </a:rPr>
              <a:t>파일단편화가 발생했을 때 </a:t>
            </a:r>
            <a:r>
              <a:rPr lang="en-US" altLang="ko-KR" sz="1400" dirty="0" err="1">
                <a:latin typeface="+mn-lt"/>
              </a:rPr>
              <a:t>cfq</a:t>
            </a:r>
            <a:r>
              <a:rPr lang="ko-KR" altLang="en-US" sz="1400" dirty="0">
                <a:latin typeface="+mn-lt"/>
              </a:rPr>
              <a:t> 스케줄러를 사용한 경우에만 </a:t>
            </a:r>
            <a:r>
              <a:rPr lang="en-US" altLang="ko-KR" sz="1400" dirty="0">
                <a:latin typeface="+mn-lt"/>
              </a:rPr>
              <a:t>throughput </a:t>
            </a:r>
            <a:r>
              <a:rPr lang="ko-KR" altLang="en-US" sz="1400" dirty="0">
                <a:latin typeface="+mn-lt"/>
              </a:rPr>
              <a:t>차이가 </a:t>
            </a:r>
            <a:r>
              <a:rPr lang="en-US" altLang="ko-KR" sz="1400" dirty="0">
                <a:latin typeface="+mn-lt"/>
              </a:rPr>
              <a:t>2.5</a:t>
            </a:r>
            <a:r>
              <a:rPr lang="ko-KR" altLang="en-US" sz="1400" dirty="0">
                <a:latin typeface="+mn-lt"/>
              </a:rPr>
              <a:t>배 이상 발생</a:t>
            </a:r>
            <a:endParaRPr lang="en-US" altLang="ko-KR" sz="1400" dirty="0">
              <a:latin typeface="+mn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C3DA9B-DF39-43AF-A4AF-227B5B20B335}"/>
              </a:ext>
            </a:extLst>
          </p:cNvPr>
          <p:cNvSpPr/>
          <p:nvPr/>
        </p:nvSpPr>
        <p:spPr>
          <a:xfrm>
            <a:off x="490194" y="684089"/>
            <a:ext cx="8382032" cy="4191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KCC 2018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가제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 err="1">
                <a:solidFill>
                  <a:schemeClr val="tx1"/>
                </a:solidFill>
              </a:rPr>
              <a:t>단편화된</a:t>
            </a:r>
            <a:r>
              <a:rPr lang="ko-KR" altLang="en-US" sz="1200" dirty="0">
                <a:solidFill>
                  <a:schemeClr val="tx1"/>
                </a:solidFill>
              </a:rPr>
              <a:t> 시스템에서의 </a:t>
            </a:r>
            <a:r>
              <a:rPr lang="en-US" altLang="ko-KR" sz="1200" dirty="0">
                <a:solidFill>
                  <a:schemeClr val="tx1"/>
                </a:solidFill>
              </a:rPr>
              <a:t>CFQ </a:t>
            </a:r>
            <a:r>
              <a:rPr lang="ko-KR" altLang="en-US" sz="1200" dirty="0">
                <a:solidFill>
                  <a:schemeClr val="tx1"/>
                </a:solidFill>
              </a:rPr>
              <a:t>문제점 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20D6CD7-335C-42C1-99F0-0B42F0B02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738570"/>
              </p:ext>
            </p:extLst>
          </p:nvPr>
        </p:nvGraphicFramePr>
        <p:xfrm>
          <a:off x="45654" y="14477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FB612CE5-B1CA-46D2-8DE3-82E9EF9A70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7436075"/>
              </p:ext>
            </p:extLst>
          </p:nvPr>
        </p:nvGraphicFramePr>
        <p:xfrm>
          <a:off x="4624123" y="14477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56FA942-F00C-4855-9A11-60B8D3FCD4D4}"/>
              </a:ext>
            </a:extLst>
          </p:cNvPr>
          <p:cNvSpPr txBox="1"/>
          <p:nvPr/>
        </p:nvSpPr>
        <p:spPr>
          <a:xfrm>
            <a:off x="5976888" y="1260153"/>
            <a:ext cx="280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파일 단편화</a:t>
            </a:r>
            <a:r>
              <a:rPr lang="en-US" altLang="ko-KR" sz="1600" dirty="0"/>
              <a:t>O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22884-09EF-4DFF-B368-BFA08C0AF3AF}"/>
              </a:ext>
            </a:extLst>
          </p:cNvPr>
          <p:cNvSpPr txBox="1"/>
          <p:nvPr/>
        </p:nvSpPr>
        <p:spPr>
          <a:xfrm>
            <a:off x="1296368" y="1260153"/>
            <a:ext cx="280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파일 단편화</a:t>
            </a:r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21" name="말풍선: 타원형 20">
            <a:extLst>
              <a:ext uri="{FF2B5EF4-FFF2-40B4-BE49-F238E27FC236}">
                <a16:creationId xmlns:a16="http://schemas.microsoft.com/office/drawing/2014/main" id="{8034B0A3-E7E3-4D47-ADAA-2D1419E6FBD6}"/>
              </a:ext>
            </a:extLst>
          </p:cNvPr>
          <p:cNvSpPr/>
          <p:nvPr/>
        </p:nvSpPr>
        <p:spPr>
          <a:xfrm>
            <a:off x="5544840" y="1609206"/>
            <a:ext cx="1224136" cy="549374"/>
          </a:xfrm>
          <a:prstGeom prst="wedgeEllipseCallout">
            <a:avLst>
              <a:gd name="adj1" fmla="val -22879"/>
              <a:gd name="adj2" fmla="val 7162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x2.5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11D90A49-7444-490B-AF98-4D3308153548}"/>
              </a:ext>
            </a:extLst>
          </p:cNvPr>
          <p:cNvSpPr/>
          <p:nvPr/>
        </p:nvSpPr>
        <p:spPr>
          <a:xfrm>
            <a:off x="5713908" y="2317107"/>
            <a:ext cx="237928" cy="770681"/>
          </a:xfrm>
          <a:prstGeom prst="up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4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3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361488" cy="88173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To Do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5968280"/>
            <a:ext cx="9361488" cy="440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endParaRPr lang="en-US" altLang="ko-KR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33931-8334-49B1-9ABD-E2E6B4125B00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KCC 2018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내용 개체 틀 134">
            <a:extLst>
              <a:ext uri="{FF2B5EF4-FFF2-40B4-BE49-F238E27FC236}">
                <a16:creationId xmlns:a16="http://schemas.microsoft.com/office/drawing/2014/main" id="{B3F1EACE-D5A2-4B6A-99DA-6330E6DC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900113"/>
            <a:ext cx="8700633" cy="4446882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n-lt"/>
              </a:rPr>
              <a:t>파일 단편화로 인한 </a:t>
            </a:r>
            <a:r>
              <a:rPr lang="en-US" altLang="ko-KR" sz="1400" dirty="0">
                <a:latin typeface="+mn-lt"/>
              </a:rPr>
              <a:t>request </a:t>
            </a:r>
            <a:r>
              <a:rPr lang="ko-KR" altLang="en-US" sz="1400" dirty="0">
                <a:latin typeface="+mn-lt"/>
              </a:rPr>
              <a:t>수</a:t>
            </a:r>
            <a:r>
              <a:rPr lang="en-US" altLang="ko-KR" sz="1400" dirty="0">
                <a:latin typeface="+mn-lt"/>
              </a:rPr>
              <a:t> </a:t>
            </a:r>
            <a:r>
              <a:rPr lang="ko-KR" altLang="en-US" sz="1400" dirty="0">
                <a:latin typeface="+mn-lt"/>
              </a:rPr>
              <a:t>증가</a:t>
            </a:r>
            <a:endParaRPr lang="en-US" altLang="ko-KR" sz="1400" dirty="0">
              <a:latin typeface="+mn-lt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lt"/>
              </a:rPr>
              <a:t>	-&gt; Block layer</a:t>
            </a:r>
            <a:r>
              <a:rPr lang="ko-KR" altLang="en-US" sz="1400" dirty="0">
                <a:latin typeface="+mn-lt"/>
              </a:rPr>
              <a:t>에서는 </a:t>
            </a:r>
            <a:r>
              <a:rPr lang="en-US" altLang="ko-KR" sz="1400" dirty="0">
                <a:latin typeface="+mn-lt"/>
              </a:rPr>
              <a:t>LBA </a:t>
            </a:r>
            <a:r>
              <a:rPr lang="ko-KR" altLang="en-US" sz="1400" dirty="0">
                <a:latin typeface="+mn-lt"/>
              </a:rPr>
              <a:t>값이 연속인 블록들만 하나의 </a:t>
            </a:r>
            <a:r>
              <a:rPr lang="en-US" altLang="ko-KR" sz="1400" dirty="0">
                <a:latin typeface="+mn-lt"/>
              </a:rPr>
              <a:t>request</a:t>
            </a:r>
            <a:r>
              <a:rPr lang="ko-KR" altLang="en-US" sz="1400" dirty="0">
                <a:latin typeface="+mn-lt"/>
              </a:rPr>
              <a:t>로 만들기 때문</a:t>
            </a:r>
            <a:endParaRPr lang="en-US" altLang="ko-KR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증가한 </a:t>
            </a:r>
            <a:r>
              <a:rPr lang="en-US" altLang="ko-KR" sz="1400" dirty="0">
                <a:latin typeface="+mn-lt"/>
              </a:rPr>
              <a:t>request</a:t>
            </a:r>
            <a:r>
              <a:rPr lang="ko-KR" altLang="en-US" sz="1400" dirty="0">
                <a:latin typeface="+mn-lt"/>
              </a:rPr>
              <a:t>들에 대한 </a:t>
            </a:r>
            <a:r>
              <a:rPr lang="en-US" altLang="ko-KR" sz="1400" dirty="0" err="1">
                <a:latin typeface="+mn-lt"/>
              </a:rPr>
              <a:t>cfq</a:t>
            </a:r>
            <a:r>
              <a:rPr lang="ko-KR" altLang="en-US" sz="1400" dirty="0">
                <a:latin typeface="+mn-lt"/>
              </a:rPr>
              <a:t>의 </a:t>
            </a:r>
            <a:r>
              <a:rPr lang="ko-KR" altLang="en-US" sz="1400" dirty="0" err="1">
                <a:latin typeface="+mn-lt"/>
              </a:rPr>
              <a:t>스캐줄링</a:t>
            </a:r>
            <a:r>
              <a:rPr lang="ko-KR" altLang="en-US" sz="1400" dirty="0">
                <a:latin typeface="+mn-lt"/>
              </a:rPr>
              <a:t> 방법에</a:t>
            </a:r>
            <a:r>
              <a:rPr lang="en-US" altLang="ko-KR" sz="1400" dirty="0">
                <a:latin typeface="+mn-lt"/>
              </a:rPr>
              <a:t> </a:t>
            </a:r>
            <a:r>
              <a:rPr lang="ko-KR" altLang="en-US" sz="1400" dirty="0">
                <a:latin typeface="+mn-lt"/>
              </a:rPr>
              <a:t>문제가 있음</a:t>
            </a:r>
            <a:endParaRPr lang="en-US" altLang="ko-KR" sz="1400" dirty="0">
              <a:latin typeface="+mn-lt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lt"/>
              </a:rPr>
              <a:t>	-&gt; </a:t>
            </a:r>
            <a:r>
              <a:rPr lang="en-US" altLang="ko-KR" sz="1400" dirty="0" err="1">
                <a:latin typeface="+mn-lt"/>
              </a:rPr>
              <a:t>cfq</a:t>
            </a:r>
            <a:r>
              <a:rPr lang="ko-KR" altLang="en-US" sz="1400" dirty="0">
                <a:latin typeface="+mn-lt"/>
              </a:rPr>
              <a:t>의 작동 과정을 구체적으로 알아봐야 함</a:t>
            </a:r>
            <a:endParaRPr lang="en-US" altLang="ko-KR" sz="1000" dirty="0">
              <a:latin typeface="+mn-lt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lt"/>
              </a:rPr>
              <a:t>	-&gt; Kernel code </a:t>
            </a:r>
            <a:r>
              <a:rPr lang="ko-KR" altLang="en-US" sz="1400" dirty="0">
                <a:latin typeface="+mn-lt"/>
              </a:rPr>
              <a:t>분석 </a:t>
            </a:r>
            <a:r>
              <a:rPr lang="en-US" altLang="ko-KR" sz="1400" dirty="0">
                <a:latin typeface="+mn-lt"/>
              </a:rPr>
              <a:t>(./block/</a:t>
            </a:r>
            <a:r>
              <a:rPr lang="en-US" altLang="ko-KR" sz="1400" dirty="0" err="1">
                <a:latin typeface="+mn-lt"/>
              </a:rPr>
              <a:t>cfq-iosched.c</a:t>
            </a:r>
            <a:r>
              <a:rPr lang="en-US" altLang="ko-KR" sz="1400" dirty="0">
                <a:latin typeface="+mn-lt"/>
              </a:rPr>
              <a:t>) </a:t>
            </a:r>
          </a:p>
          <a:p>
            <a:pPr marL="0" indent="0">
              <a:buNone/>
            </a:pPr>
            <a:endParaRPr lang="en-US" altLang="ko-KR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98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눈물 방울 53">
            <a:extLst>
              <a:ext uri="{FF2B5EF4-FFF2-40B4-BE49-F238E27FC236}">
                <a16:creationId xmlns:a16="http://schemas.microsoft.com/office/drawing/2014/main" id="{91F4A672-82E5-45F8-9E78-40EDC5B92160}"/>
              </a:ext>
            </a:extLst>
          </p:cNvPr>
          <p:cNvSpPr/>
          <p:nvPr/>
        </p:nvSpPr>
        <p:spPr>
          <a:xfrm rot="5400000">
            <a:off x="170662" y="197647"/>
            <a:ext cx="729156" cy="729156"/>
          </a:xfrm>
          <a:prstGeom prst="teardrop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6508"/>
            <a:endParaRPr lang="ko-KR" altLang="en-US" sz="1933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슬라이드 번호 개체 틀 2">
            <a:extLst>
              <a:ext uri="{FF2B5EF4-FFF2-40B4-BE49-F238E27FC236}">
                <a16:creationId xmlns:a16="http://schemas.microsoft.com/office/drawing/2014/main" id="{145B1128-C7A3-4F96-BE80-AD894470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9192" y="197647"/>
            <a:ext cx="341635" cy="341635"/>
          </a:xfrm>
        </p:spPr>
        <p:txBody>
          <a:bodyPr/>
          <a:lstStyle/>
          <a:p>
            <a:pPr defTabSz="986508"/>
            <a:fld id="{AEFD948A-42AE-4F15-AA18-FCD07D813C65}" type="slidenum">
              <a:rPr lang="ko-KR" altLang="en-US">
                <a:solidFill>
                  <a:prstClr val="white"/>
                </a:solidFill>
                <a:ea typeface="맑은 고딕" panose="020B0503020000020004" pitchFamily="50" charset="-127"/>
              </a:rPr>
              <a:pPr defTabSz="986508"/>
              <a:t>4</a:t>
            </a:fld>
            <a:endParaRPr lang="ko-KR" altLang="en-US" dirty="0">
              <a:solidFill>
                <a:prstClr val="white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240894-7B32-45F1-B868-291F7AAAE1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361488" cy="64087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2300" dirty="0">
                <a:solidFill>
                  <a:schemeClr val="bg1"/>
                </a:solidFill>
                <a:latin typeface="+mn-lt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27D5A-2319-47C6-8B36-6C4ED0DD29C5}"/>
              </a:ext>
            </a:extLst>
          </p:cNvPr>
          <p:cNvSpPr txBox="1"/>
          <p:nvPr/>
        </p:nvSpPr>
        <p:spPr>
          <a:xfrm>
            <a:off x="7343776" y="6003842"/>
            <a:ext cx="18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KCC 2018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3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5853</TotalTime>
  <Words>95</Words>
  <Application>Microsoft Office PowerPoint</Application>
  <PresentationFormat>사용자 지정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Century Gothic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 유진</cp:lastModifiedBy>
  <cp:revision>1059</cp:revision>
  <dcterms:created xsi:type="dcterms:W3CDTF">2006-10-05T04:04:58Z</dcterms:created>
  <dcterms:modified xsi:type="dcterms:W3CDTF">2018-05-01T07:22:57Z</dcterms:modified>
</cp:coreProperties>
</file>