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6"/>
  </p:notesMasterIdLst>
  <p:sldIdLst>
    <p:sldId id="288" r:id="rId3"/>
    <p:sldId id="289" r:id="rId4"/>
    <p:sldId id="290" r:id="rId5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 autoAdjust="0"/>
    <p:restoredTop sz="94270" autoAdjust="0"/>
  </p:normalViewPr>
  <p:slideViewPr>
    <p:cSldViewPr>
      <p:cViewPr>
        <p:scale>
          <a:sx n="91" d="100"/>
          <a:sy n="91" d="100"/>
        </p:scale>
        <p:origin x="726" y="66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Nosayba</a:t>
            </a:r>
            <a:r>
              <a:rPr lang="en-US" altLang="ko-KR" dirty="0"/>
              <a:t> El-Sayed, Anurag </a:t>
            </a:r>
            <a:r>
              <a:rPr lang="en-US" altLang="ko-KR" dirty="0" err="1"/>
              <a:t>Mukkara</a:t>
            </a:r>
            <a:r>
              <a:rPr lang="en-US" altLang="ko-KR" dirty="0"/>
              <a:t>, Po-An Tsai, Harshad </a:t>
            </a:r>
            <a:r>
              <a:rPr lang="en-US" altLang="ko-KR" dirty="0" err="1"/>
              <a:t>Kasture</a:t>
            </a:r>
            <a:r>
              <a:rPr lang="en-US" altLang="ko-KR" dirty="0"/>
              <a:t>, </a:t>
            </a:r>
            <a:r>
              <a:rPr lang="en-US" altLang="ko-KR" dirty="0" err="1"/>
              <a:t>Xiaosong</a:t>
            </a:r>
            <a:r>
              <a:rPr lang="en-US" altLang="ko-KR" dirty="0"/>
              <a:t> Ma, Daniel Sanchez</a:t>
            </a:r>
          </a:p>
          <a:p>
            <a:pPr lvl="1"/>
            <a:r>
              <a:rPr lang="en-US" altLang="ko-KR" dirty="0"/>
              <a:t>The 24th International Symposium on High Performance Computer Architecture (HPCA), 2018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Partitioning the last-level cache among co-running apps can reduce interference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hurts system performance</a:t>
            </a: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 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Way partitioning  hurts system performance (a)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Lack hardware monitoring unit to collect cache-profiling data (b)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 (a)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Coarse-grains not good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Group applications into cluster(how?)  assign cache partitions to clusters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 (b)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Set clustering and cache partition through profiling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Profiling uses miss ration, bandwidth… per application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 err="1"/>
              <a:t>Kpart</a:t>
            </a:r>
            <a:r>
              <a:rPr lang="en-US" altLang="ko-KR" sz="1486" dirty="0"/>
              <a:t>: </a:t>
            </a:r>
            <a:r>
              <a:rPr lang="en-US" altLang="ko-KR" sz="1486" dirty="0" err="1"/>
              <a:t>Ahybrid</a:t>
            </a:r>
            <a:r>
              <a:rPr lang="en-US" altLang="ko-KR" sz="1486" dirty="0"/>
              <a:t> Cache Partitioning-Sharing Techniques for Commodity Multicores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/>
              <a:t>Matthew Lentz, James Litton, Bobby Bhattacharjee</a:t>
            </a:r>
          </a:p>
          <a:p>
            <a:pPr lvl="1"/>
            <a:r>
              <a:rPr lang="en-US" altLang="ko-KR" dirty="0"/>
              <a:t>The 25</a:t>
            </a:r>
            <a:r>
              <a:rPr lang="en-US" altLang="ko-KR" baseline="30000" dirty="0"/>
              <a:t>th</a:t>
            </a:r>
            <a:r>
              <a:rPr lang="en-US" altLang="ko-KR" dirty="0"/>
              <a:t> ACM Symposium on Operating Systems Principles (SOSP), 2015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Mobile devices consume energy without human-interaction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e.g., short-lived event (push alarm, sensor, </a:t>
            </a:r>
            <a:r>
              <a:rPr lang="en-US" altLang="ko-KR" dirty="0" err="1">
                <a:sym typeface="Wingdings" panose="05000000000000000000" pitchFamily="2" charset="2"/>
              </a:rPr>
              <a:t>bluthooth</a:t>
            </a:r>
            <a:r>
              <a:rPr lang="en-US" altLang="ko-KR" dirty="0">
                <a:sym typeface="Wingdings" panose="05000000000000000000" pitchFamily="2" charset="2"/>
              </a:rPr>
              <a:t>, pull data from remote server or </a:t>
            </a:r>
            <a:r>
              <a:rPr lang="en-US" altLang="ko-KR" dirty="0" err="1">
                <a:sym typeface="Wingdings" panose="05000000000000000000" pitchFamily="2" charset="2"/>
              </a:rPr>
              <a:t>wifi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existing power </a:t>
            </a:r>
            <a:r>
              <a:rPr lang="en-US" altLang="ko-KR" dirty="0" err="1">
                <a:sym typeface="Wingdings" panose="05000000000000000000" pitchFamily="2" charset="2"/>
              </a:rPr>
              <a:t>managemet</a:t>
            </a:r>
            <a:r>
              <a:rPr lang="en-US" altLang="ko-KR" dirty="0">
                <a:sym typeface="Wingdings" panose="05000000000000000000" pitchFamily="2" charset="2"/>
              </a:rPr>
              <a:t> not optimized for short-lived events</a:t>
            </a:r>
          </a:p>
          <a:p>
            <a:pPr marL="424602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Suspend - On / Event / On-Suspend</a:t>
            </a:r>
            <a:endParaRPr lang="en-US" altLang="ko-KR" sz="836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Let reduce energy consumption induced from before and after events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What is drowsy and its difference?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‘wake set’ is used with event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Drowsy wakes up the minimal set of tasks and devices is energy efficient for short-lived events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Drowsy Power Management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15993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Baris</a:t>
            </a:r>
            <a:r>
              <a:rPr lang="en-US" altLang="ko-KR" dirty="0"/>
              <a:t> </a:t>
            </a:r>
            <a:r>
              <a:rPr lang="en-US" altLang="ko-KR" dirty="0" err="1"/>
              <a:t>Kasikci</a:t>
            </a:r>
            <a:r>
              <a:rPr lang="en-US" altLang="ko-KR" dirty="0"/>
              <a:t>, </a:t>
            </a:r>
            <a:r>
              <a:rPr lang="en-US" altLang="ko-KR" dirty="0" err="1"/>
              <a:t>Weidong</a:t>
            </a:r>
            <a:r>
              <a:rPr lang="en-US" altLang="ko-KR" dirty="0"/>
              <a:t> Cui, Xinyang Ge, Ben </a:t>
            </a:r>
            <a:r>
              <a:rPr lang="en-US" altLang="ko-KR" dirty="0" err="1"/>
              <a:t>Niu</a:t>
            </a:r>
            <a:endParaRPr lang="en-US" altLang="ko-KR" dirty="0"/>
          </a:p>
          <a:p>
            <a:pPr lvl="1"/>
            <a:r>
              <a:rPr lang="en-US" altLang="ko-KR" dirty="0"/>
              <a:t>The 26th ACM Symposium on Operating Systems Principles (SOSP) 2017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Concurrency bug diagnosis</a:t>
            </a:r>
          </a:p>
          <a:p>
            <a:pPr lvl="2"/>
            <a:r>
              <a:rPr lang="en-US" altLang="ko-KR" b="1" dirty="0">
                <a:sym typeface="Wingdings" panose="05000000000000000000" pitchFamily="2" charset="2"/>
              </a:rPr>
              <a:t>Dead lock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Did not saved critical part</a:t>
            </a:r>
          </a:p>
          <a:p>
            <a:pPr lvl="2"/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Concurrency bug diagnosis requires knowing the order of key events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e.g., memory access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424602" lvl="1" indent="0">
              <a:buNone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Current 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Record/replay  for debugging</a:t>
            </a: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Lazy diagnosis</a:t>
            </a:r>
          </a:p>
          <a:p>
            <a:pPr lvl="2"/>
            <a:r>
              <a:rPr lang="en-US" altLang="ko-KR" dirty="0"/>
              <a:t>Tracing control-flow &amp; timing information</a:t>
            </a:r>
          </a:p>
          <a:p>
            <a:pPr lvl="2"/>
            <a:r>
              <a:rPr lang="en-US" altLang="ko-KR" dirty="0"/>
              <a:t>Hybrid points to analysis -&gt; type based ranking -&gt; bug pattern competition -&gt; statistical diagnosis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ko-KR" altLang="ko-KR" dirty="0" err="1">
                <a:effectLst/>
              </a:rPr>
              <a:t>Lazy</a:t>
            </a:r>
            <a:r>
              <a:rPr lang="ko-KR" altLang="ko-KR" dirty="0">
                <a:effectLst/>
              </a:rPr>
              <a:t> </a:t>
            </a:r>
            <a:r>
              <a:rPr lang="ko-KR" altLang="ko-KR" dirty="0" err="1">
                <a:effectLst/>
              </a:rPr>
              <a:t>Diagnosis</a:t>
            </a:r>
            <a:r>
              <a:rPr lang="ko-KR" altLang="ko-KR" dirty="0">
                <a:effectLst/>
              </a:rPr>
              <a:t> of </a:t>
            </a:r>
            <a:r>
              <a:rPr lang="ko-KR" altLang="ko-KR" dirty="0" err="1">
                <a:effectLst/>
              </a:rPr>
              <a:t>In‐Production</a:t>
            </a:r>
            <a:r>
              <a:rPr lang="ko-KR" altLang="ko-KR" dirty="0">
                <a:effectLst/>
              </a:rPr>
              <a:t> </a:t>
            </a:r>
            <a:r>
              <a:rPr lang="ko-KR" altLang="ko-KR" dirty="0" err="1">
                <a:effectLst/>
              </a:rPr>
              <a:t>Concurrency</a:t>
            </a:r>
            <a:r>
              <a:rPr lang="ko-KR" altLang="ko-KR" dirty="0">
                <a:effectLst/>
              </a:rPr>
              <a:t> </a:t>
            </a:r>
            <a:r>
              <a:rPr lang="ko-KR" altLang="ko-KR" dirty="0" err="1">
                <a:effectLst/>
              </a:rPr>
              <a:t>Bugs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13076804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8235</TotalTime>
  <Words>220</Words>
  <Application>Microsoft Office PowerPoint</Application>
  <PresentationFormat>사용자 지정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Wingdings</vt:lpstr>
      <vt:lpstr>1_Office 테마</vt:lpstr>
      <vt:lpstr>2_Office 테마</vt:lpstr>
      <vt:lpstr>Kpart: Ahybrid Cache Partitioning-Sharing Techniques for Commodity Multicores</vt:lpstr>
      <vt:lpstr>Drowsy Power Management</vt:lpstr>
      <vt:lpstr>Lazy Diagnosis of In‐Production Concurrency Bugs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장유진</cp:lastModifiedBy>
  <cp:revision>1109</cp:revision>
  <cp:lastPrinted>2017-03-06T04:51:37Z</cp:lastPrinted>
  <dcterms:created xsi:type="dcterms:W3CDTF">2006-10-05T04:04:58Z</dcterms:created>
  <dcterms:modified xsi:type="dcterms:W3CDTF">2018-03-27T05:25:23Z</dcterms:modified>
</cp:coreProperties>
</file>