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9" r:id="rId1"/>
    <p:sldMasterId id="2147484082" r:id="rId2"/>
  </p:sldMasterIdLst>
  <p:notesMasterIdLst>
    <p:notesMasterId r:id="rId6"/>
  </p:notesMasterIdLst>
  <p:sldIdLst>
    <p:sldId id="290" r:id="rId3"/>
    <p:sldId id="288" r:id="rId4"/>
    <p:sldId id="291" r:id="rId5"/>
  </p:sldIdLst>
  <p:sldSz cx="9361488" cy="6408738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19">
          <p15:clr>
            <a:srgbClr val="A4A3A4"/>
          </p15:clr>
        </p15:guide>
        <p15:guide id="4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14" autoAdjust="0"/>
    <p:restoredTop sz="94259" autoAdjust="0"/>
  </p:normalViewPr>
  <p:slideViewPr>
    <p:cSldViewPr>
      <p:cViewPr varScale="1">
        <p:scale>
          <a:sx n="74" d="100"/>
          <a:sy n="74" d="100"/>
        </p:scale>
        <p:origin x="52" y="640"/>
      </p:cViewPr>
      <p:guideLst>
        <p:guide orient="horz" pos="2160"/>
        <p:guide pos="2880"/>
        <p:guide orient="horz" pos="2019"/>
        <p:guide pos="29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A078-7987-4461-8469-7453C7AF5D4A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66750" y="739775"/>
            <a:ext cx="54022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2821-CF68-4972-92E1-72FC09454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62" y="1990866"/>
            <a:ext cx="9020167" cy="1373725"/>
          </a:xfrm>
        </p:spPr>
        <p:txBody>
          <a:bodyPr>
            <a:normAutofit/>
          </a:bodyPr>
          <a:lstStyle>
            <a:lvl1pPr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662" y="4081525"/>
            <a:ext cx="9020167" cy="1281647"/>
          </a:xfrm>
        </p:spPr>
        <p:txBody>
          <a:bodyPr>
            <a:normAutofit/>
          </a:bodyPr>
          <a:lstStyle>
            <a:lvl1pPr marL="0" indent="0" algn="r">
              <a:buNone/>
              <a:defRPr sz="1854" b="1">
                <a:solidFill>
                  <a:schemeClr val="tx1">
                    <a:tint val="75000"/>
                  </a:schemeClr>
                </a:solidFill>
              </a:defRPr>
            </a:lvl1pPr>
            <a:lvl2pPr marL="49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3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9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2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73AD-3893-4862-9B04-46AB9A96C1DD}" type="datetime1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8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430"/>
            </a:lvl1pPr>
            <a:lvl2pPr marL="496584" indent="0">
              <a:buNone/>
              <a:defRPr sz="3059"/>
            </a:lvl2pPr>
            <a:lvl3pPr marL="993168" indent="0">
              <a:buNone/>
              <a:defRPr sz="2595"/>
            </a:lvl3pPr>
            <a:lvl4pPr marL="1489752" indent="0">
              <a:buNone/>
              <a:defRPr sz="2132"/>
            </a:lvl4pPr>
            <a:lvl5pPr marL="1986336" indent="0">
              <a:buNone/>
              <a:defRPr sz="2132"/>
            </a:lvl5pPr>
            <a:lvl6pPr marL="2482919" indent="0">
              <a:buNone/>
              <a:defRPr sz="2132"/>
            </a:lvl6pPr>
            <a:lvl7pPr marL="2979503" indent="0">
              <a:buNone/>
              <a:defRPr sz="2132"/>
            </a:lvl7pPr>
            <a:lvl8pPr marL="3476087" indent="0">
              <a:buNone/>
              <a:defRPr sz="2132"/>
            </a:lvl8pPr>
            <a:lvl9pPr marL="3972671" indent="0">
              <a:buNone/>
              <a:defRPr sz="213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30"/>
            <a:ext cx="5616893" cy="752135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B984-F35B-4355-8357-CA7721238989}" type="datetime1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6F16-3D38-42F6-8DBE-AF23E93CE6DB}" type="datetime1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01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50"/>
            <a:ext cx="2106335" cy="54681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50"/>
            <a:ext cx="6162980" cy="54681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9EB3-ECEB-4453-83AD-C33046B76CD8}" type="datetime1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11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0996" y="1990863"/>
            <a:ext cx="8492624" cy="1373725"/>
          </a:xfrm>
        </p:spPr>
        <p:txBody>
          <a:bodyPr/>
          <a:lstStyle>
            <a:lvl1pPr>
              <a:defRPr sz="2972" b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40257" y="3631654"/>
            <a:ext cx="6553042" cy="1637789"/>
          </a:xfrm>
        </p:spPr>
        <p:txBody>
          <a:bodyPr>
            <a:normAutofit/>
          </a:bodyPr>
          <a:lstStyle>
            <a:lvl1pPr marL="0" indent="0" algn="r">
              <a:buNone/>
              <a:defRPr sz="1114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24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9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3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98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3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47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2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96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7D06-122A-4527-8541-6B8D55CB7F2C}" type="datetime1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839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641" y="569444"/>
            <a:ext cx="9228206" cy="5341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114" b="1"/>
            </a:lvl1pPr>
            <a:lvl2pPr>
              <a:lnSpc>
                <a:spcPct val="120000"/>
              </a:lnSpc>
              <a:defRPr sz="1022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 sz="929" b="1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lnSpc>
                <a:spcPct val="120000"/>
              </a:lnSpc>
              <a:defRPr sz="929"/>
            </a:lvl4pPr>
            <a:lvl5pPr>
              <a:lnSpc>
                <a:spcPct val="120000"/>
              </a:lnSpc>
              <a:defRPr sz="929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EC023C37-D51B-4AF6-A9CA-006E995823AB}" type="datetime1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462626"/>
            <a:ext cx="1771886" cy="3560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5" name="직사각형 14"/>
          <p:cNvSpPr/>
          <p:nvPr userDrawn="1"/>
        </p:nvSpPr>
        <p:spPr>
          <a:xfrm>
            <a:off x="1805289" y="462625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6" name="직사각형 15"/>
          <p:cNvSpPr/>
          <p:nvPr userDrawn="1"/>
        </p:nvSpPr>
        <p:spPr>
          <a:xfrm flipH="1">
            <a:off x="7601630" y="6017333"/>
            <a:ext cx="1771886" cy="356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557" b="1"/>
          </a:p>
        </p:txBody>
      </p:sp>
      <p:sp>
        <p:nvSpPr>
          <p:cNvPr id="17" name="직사각형 16"/>
          <p:cNvSpPr/>
          <p:nvPr userDrawn="1"/>
        </p:nvSpPr>
        <p:spPr>
          <a:xfrm flipH="1">
            <a:off x="0" y="6017198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7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66641" y="70946"/>
            <a:ext cx="9228206" cy="356069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84585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641" y="854300"/>
            <a:ext cx="9228206" cy="505620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114" b="1"/>
            </a:lvl1pPr>
            <a:lvl2pPr>
              <a:lnSpc>
                <a:spcPct val="120000"/>
              </a:lnSpc>
              <a:defRPr sz="1022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 sz="929" b="1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lnSpc>
                <a:spcPct val="120000"/>
              </a:lnSpc>
              <a:defRPr sz="929"/>
            </a:lvl4pPr>
            <a:lvl5pPr>
              <a:lnSpc>
                <a:spcPct val="120000"/>
              </a:lnSpc>
              <a:defRPr sz="929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7E876FF6-D79E-4F55-8EE3-03B941A057BE}" type="datetime1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783087"/>
            <a:ext cx="1771886" cy="3560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5" name="직사각형 14"/>
          <p:cNvSpPr/>
          <p:nvPr userDrawn="1"/>
        </p:nvSpPr>
        <p:spPr>
          <a:xfrm>
            <a:off x="1805289" y="783086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6" name="직사각형 15"/>
          <p:cNvSpPr/>
          <p:nvPr userDrawn="1"/>
        </p:nvSpPr>
        <p:spPr>
          <a:xfrm flipH="1">
            <a:off x="7601630" y="6017333"/>
            <a:ext cx="1771886" cy="356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557" b="1"/>
          </a:p>
        </p:txBody>
      </p:sp>
      <p:sp>
        <p:nvSpPr>
          <p:cNvPr id="17" name="직사각형 16"/>
          <p:cNvSpPr/>
          <p:nvPr userDrawn="1"/>
        </p:nvSpPr>
        <p:spPr>
          <a:xfrm flipH="1">
            <a:off x="0" y="6017198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7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66641" y="70946"/>
            <a:ext cx="9228206" cy="640926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11135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41" y="4606430"/>
            <a:ext cx="9228206" cy="854475"/>
          </a:xfrm>
        </p:spPr>
        <p:txBody>
          <a:bodyPr anchor="t">
            <a:normAutofit/>
          </a:bodyPr>
          <a:lstStyle>
            <a:lvl1pPr algn="l">
              <a:defRPr sz="2600" b="1" cap="all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6641" y="5554492"/>
            <a:ext cx="9228206" cy="498444"/>
          </a:xfrm>
        </p:spPr>
        <p:txBody>
          <a:bodyPr anchor="t">
            <a:normAutofit/>
          </a:bodyPr>
          <a:lstStyle>
            <a:lvl1pPr marL="0" indent="0" algn="r">
              <a:buNone/>
              <a:defRPr sz="1672" b="1">
                <a:solidFill>
                  <a:schemeClr val="tx1">
                    <a:tint val="75000"/>
                  </a:schemeClr>
                </a:solidFill>
              </a:defRPr>
            </a:lvl1pPr>
            <a:lvl2pPr marL="424602" indent="0">
              <a:buNone/>
              <a:defRPr sz="1672">
                <a:solidFill>
                  <a:schemeClr val="tx1">
                    <a:tint val="75000"/>
                  </a:schemeClr>
                </a:solidFill>
              </a:defRPr>
            </a:lvl2pPr>
            <a:lvl3pPr marL="849203" indent="0">
              <a:buNone/>
              <a:defRPr sz="1486">
                <a:solidFill>
                  <a:schemeClr val="tx1">
                    <a:tint val="75000"/>
                  </a:schemeClr>
                </a:solidFill>
              </a:defRPr>
            </a:lvl3pPr>
            <a:lvl4pPr marL="127380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9840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300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4761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221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968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1565DC42-E2E1-478B-9FC2-89D2DEB1BA46}" type="datetime1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234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5" y="1495372"/>
            <a:ext cx="4134657" cy="4229471"/>
          </a:xfrm>
        </p:spPr>
        <p:txBody>
          <a:bodyPr/>
          <a:lstStyle>
            <a:lvl1pPr>
              <a:defRPr sz="2600"/>
            </a:lvl1pPr>
            <a:lvl2pPr>
              <a:defRPr sz="2229"/>
            </a:lvl2pPr>
            <a:lvl3pPr>
              <a:defRPr sz="1857"/>
            </a:lvl3pPr>
            <a:lvl4pPr>
              <a:defRPr sz="1672"/>
            </a:lvl4pPr>
            <a:lvl5pPr>
              <a:defRPr sz="1672"/>
            </a:lvl5pPr>
            <a:lvl6pPr>
              <a:defRPr sz="1672"/>
            </a:lvl6pPr>
            <a:lvl7pPr>
              <a:defRPr sz="1672"/>
            </a:lvl7pPr>
            <a:lvl8pPr>
              <a:defRPr sz="1672"/>
            </a:lvl8pPr>
            <a:lvl9pPr>
              <a:defRPr sz="167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8" y="1495372"/>
            <a:ext cx="4134657" cy="4229471"/>
          </a:xfrm>
        </p:spPr>
        <p:txBody>
          <a:bodyPr/>
          <a:lstStyle>
            <a:lvl1pPr>
              <a:defRPr sz="2600"/>
            </a:lvl1pPr>
            <a:lvl2pPr>
              <a:defRPr sz="2229"/>
            </a:lvl2pPr>
            <a:lvl3pPr>
              <a:defRPr sz="1857"/>
            </a:lvl3pPr>
            <a:lvl4pPr>
              <a:defRPr sz="1672"/>
            </a:lvl4pPr>
            <a:lvl5pPr>
              <a:defRPr sz="1672"/>
            </a:lvl5pPr>
            <a:lvl6pPr>
              <a:defRPr sz="1672"/>
            </a:lvl6pPr>
            <a:lvl7pPr>
              <a:defRPr sz="1672"/>
            </a:lvl7pPr>
            <a:lvl8pPr>
              <a:defRPr sz="1672"/>
            </a:lvl8pPr>
            <a:lvl9pPr>
              <a:defRPr sz="167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81D3-400D-45C9-AFF7-8F061DB93CFE}" type="datetime1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283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6641" y="569444"/>
            <a:ext cx="4547232" cy="498499"/>
          </a:xfrm>
        </p:spPr>
        <p:txBody>
          <a:bodyPr anchor="b">
            <a:normAutofit/>
          </a:bodyPr>
          <a:lstStyle>
            <a:lvl1pPr marL="0" indent="0">
              <a:buNone/>
              <a:defRPr sz="1486" b="1"/>
            </a:lvl1pPr>
            <a:lvl2pPr marL="424602" indent="0">
              <a:buNone/>
              <a:defRPr sz="1857" b="1"/>
            </a:lvl2pPr>
            <a:lvl3pPr marL="849203" indent="0">
              <a:buNone/>
              <a:defRPr sz="1672" b="1"/>
            </a:lvl3pPr>
            <a:lvl4pPr marL="1273805" indent="0">
              <a:buNone/>
              <a:defRPr sz="1486" b="1"/>
            </a:lvl4pPr>
            <a:lvl5pPr marL="1698407" indent="0">
              <a:buNone/>
              <a:defRPr sz="1486" b="1"/>
            </a:lvl5pPr>
            <a:lvl6pPr marL="2123008" indent="0">
              <a:buNone/>
              <a:defRPr sz="1486" b="1"/>
            </a:lvl6pPr>
            <a:lvl7pPr marL="2547610" indent="0">
              <a:buNone/>
              <a:defRPr sz="1486" b="1"/>
            </a:lvl7pPr>
            <a:lvl8pPr marL="2972211" indent="0">
              <a:buNone/>
              <a:defRPr sz="1486" b="1"/>
            </a:lvl8pPr>
            <a:lvl9pPr marL="3396813" indent="0">
              <a:buNone/>
              <a:defRPr sz="1486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6641" y="1139157"/>
            <a:ext cx="4547232" cy="462892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114" b="1"/>
            </a:lvl1pPr>
            <a:lvl2pPr>
              <a:lnSpc>
                <a:spcPct val="120000"/>
              </a:lnSpc>
              <a:defRPr sz="1114" b="1"/>
            </a:lvl2pPr>
            <a:lvl3pPr>
              <a:lnSpc>
                <a:spcPct val="120000"/>
              </a:lnSpc>
              <a:defRPr sz="1114" b="1"/>
            </a:lvl3pPr>
            <a:lvl4pPr>
              <a:lnSpc>
                <a:spcPct val="120000"/>
              </a:lnSpc>
              <a:defRPr sz="1114" b="1"/>
            </a:lvl4pPr>
            <a:lvl5pPr>
              <a:lnSpc>
                <a:spcPct val="120000"/>
              </a:lnSpc>
              <a:defRPr sz="1114" b="1"/>
            </a:lvl5pPr>
            <a:lvl6pPr>
              <a:defRPr sz="1486"/>
            </a:lvl6pPr>
            <a:lvl7pPr>
              <a:defRPr sz="1486"/>
            </a:lvl7pPr>
            <a:lvl8pPr>
              <a:defRPr sz="1486"/>
            </a:lvl8pPr>
            <a:lvl9pPr>
              <a:defRPr sz="148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47614" y="569444"/>
            <a:ext cx="4547232" cy="498499"/>
          </a:xfrm>
        </p:spPr>
        <p:txBody>
          <a:bodyPr anchor="b">
            <a:normAutofit/>
          </a:bodyPr>
          <a:lstStyle>
            <a:lvl1pPr marL="0" indent="0">
              <a:buNone/>
              <a:defRPr sz="1486" b="1"/>
            </a:lvl1pPr>
            <a:lvl2pPr marL="424602" indent="0">
              <a:buNone/>
              <a:defRPr sz="1857" b="1"/>
            </a:lvl2pPr>
            <a:lvl3pPr marL="849203" indent="0">
              <a:buNone/>
              <a:defRPr sz="1672" b="1"/>
            </a:lvl3pPr>
            <a:lvl4pPr marL="1273805" indent="0">
              <a:buNone/>
              <a:defRPr sz="1486" b="1"/>
            </a:lvl4pPr>
            <a:lvl5pPr marL="1698407" indent="0">
              <a:buNone/>
              <a:defRPr sz="1486" b="1"/>
            </a:lvl5pPr>
            <a:lvl6pPr marL="2123008" indent="0">
              <a:buNone/>
              <a:defRPr sz="1486" b="1"/>
            </a:lvl6pPr>
            <a:lvl7pPr marL="2547610" indent="0">
              <a:buNone/>
              <a:defRPr sz="1486" b="1"/>
            </a:lvl7pPr>
            <a:lvl8pPr marL="2972211" indent="0">
              <a:buNone/>
              <a:defRPr sz="1486" b="1"/>
            </a:lvl8pPr>
            <a:lvl9pPr marL="3396813" indent="0">
              <a:buNone/>
              <a:defRPr sz="148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47614" y="1139157"/>
            <a:ext cx="4547232" cy="462892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114" b="1"/>
            </a:lvl1pPr>
            <a:lvl2pPr>
              <a:lnSpc>
                <a:spcPct val="120000"/>
              </a:lnSpc>
              <a:defRPr sz="1114" b="1"/>
            </a:lvl2pPr>
            <a:lvl3pPr>
              <a:lnSpc>
                <a:spcPct val="120000"/>
              </a:lnSpc>
              <a:defRPr sz="1114" b="1"/>
            </a:lvl3pPr>
            <a:lvl4pPr>
              <a:lnSpc>
                <a:spcPct val="120000"/>
              </a:lnSpc>
              <a:defRPr sz="1114" b="1"/>
            </a:lvl4pPr>
            <a:lvl5pPr>
              <a:lnSpc>
                <a:spcPct val="120000"/>
              </a:lnSpc>
              <a:defRPr sz="1114" b="1"/>
            </a:lvl5pPr>
            <a:lvl6pPr>
              <a:defRPr sz="1486"/>
            </a:lvl6pPr>
            <a:lvl7pPr>
              <a:defRPr sz="1486"/>
            </a:lvl7pPr>
            <a:lvl8pPr>
              <a:defRPr sz="1486"/>
            </a:lvl8pPr>
            <a:lvl9pPr>
              <a:defRPr sz="148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11EF-B0AB-441B-968F-0E68792EFA81}" type="datetime1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88101" y="6124150"/>
            <a:ext cx="2206745" cy="213643"/>
          </a:xfrm>
        </p:spPr>
        <p:txBody>
          <a:bodyPr/>
          <a:lstStyle>
            <a:lvl1pPr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462626"/>
            <a:ext cx="1771886" cy="3560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7" name="직사각형 16"/>
          <p:cNvSpPr/>
          <p:nvPr userDrawn="1"/>
        </p:nvSpPr>
        <p:spPr>
          <a:xfrm>
            <a:off x="1805289" y="462625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66641" y="70947"/>
            <a:ext cx="9228206" cy="356069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" name="직사각형 21"/>
          <p:cNvSpPr/>
          <p:nvPr userDrawn="1"/>
        </p:nvSpPr>
        <p:spPr>
          <a:xfrm flipH="1">
            <a:off x="7601630" y="6017333"/>
            <a:ext cx="1771886" cy="356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557" b="1"/>
          </a:p>
        </p:txBody>
      </p:sp>
      <p:sp>
        <p:nvSpPr>
          <p:cNvPr id="23" name="직사각형 22"/>
          <p:cNvSpPr/>
          <p:nvPr userDrawn="1"/>
        </p:nvSpPr>
        <p:spPr>
          <a:xfrm flipH="1">
            <a:off x="0" y="6017198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7"/>
          </a:p>
        </p:txBody>
      </p:sp>
      <p:sp>
        <p:nvSpPr>
          <p:cNvPr id="24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910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2A34CEF8-D9F9-434C-B28F-06E962311CA4}" type="datetime1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462626"/>
            <a:ext cx="1771886" cy="3560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4" name="직사각형 13"/>
          <p:cNvSpPr/>
          <p:nvPr userDrawn="1"/>
        </p:nvSpPr>
        <p:spPr>
          <a:xfrm>
            <a:off x="1805289" y="462625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5" name="직사각형 14"/>
          <p:cNvSpPr/>
          <p:nvPr userDrawn="1"/>
        </p:nvSpPr>
        <p:spPr>
          <a:xfrm flipH="1">
            <a:off x="7601630" y="6017333"/>
            <a:ext cx="1771886" cy="356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557" b="1"/>
          </a:p>
        </p:txBody>
      </p:sp>
      <p:sp>
        <p:nvSpPr>
          <p:cNvPr id="16" name="직사각형 15"/>
          <p:cNvSpPr/>
          <p:nvPr userDrawn="1"/>
        </p:nvSpPr>
        <p:spPr>
          <a:xfrm flipH="1">
            <a:off x="0" y="6017198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7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66641" y="70946"/>
            <a:ext cx="9228206" cy="356069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2701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62" y="1315417"/>
            <a:ext cx="9020167" cy="4519994"/>
          </a:xfrm>
        </p:spPr>
        <p:txBody>
          <a:bodyPr lIns="0" tIns="0" rIns="0" bIns="0">
            <a:normAutofit/>
          </a:bodyPr>
          <a:lstStyle>
            <a:lvl1pPr marL="266947" indent="-266947">
              <a:lnSpc>
                <a:spcPct val="120000"/>
              </a:lnSpc>
              <a:buFont typeface="Wingdings" panose="05000000000000000000" pitchFamily="2" charset="2"/>
              <a:buChar char="§"/>
              <a:defRPr sz="1668" b="1"/>
            </a:lvl1pPr>
            <a:lvl2pPr marL="533894" indent="-266947">
              <a:lnSpc>
                <a:spcPct val="120000"/>
              </a:lnSpc>
              <a:buFont typeface="Wingdings" panose="05000000000000000000" pitchFamily="2" charset="2"/>
              <a:buChar char="ü"/>
              <a:defRPr sz="1668" b="1"/>
            </a:lvl2pPr>
            <a:lvl3pPr marL="834210" indent="-266947">
              <a:lnSpc>
                <a:spcPct val="120000"/>
              </a:lnSpc>
              <a:buFont typeface="맑은 고딕" panose="020B0503020000020004" pitchFamily="50" charset="-127"/>
              <a:buChar char="→"/>
              <a:defRPr sz="1668" b="1"/>
            </a:lvl3pPr>
            <a:lvl4pPr marL="1134526" indent="-266947">
              <a:lnSpc>
                <a:spcPct val="120000"/>
              </a:lnSpc>
              <a:defRPr sz="1668" b="1"/>
            </a:lvl4pPr>
            <a:lvl5pPr marL="1401473">
              <a:lnSpc>
                <a:spcPct val="120000"/>
              </a:lnSpc>
              <a:defRPr sz="166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05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0DA5ECC4-EB52-4951-8374-F1E13E34EE96}" type="datetime1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66641" y="5696867"/>
            <a:ext cx="3276682" cy="356069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467531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780418A0-EB9A-4DB2-89C8-1F58E90B2D9F}" type="datetime1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305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5" y="255163"/>
            <a:ext cx="3079865" cy="1085925"/>
          </a:xfrm>
        </p:spPr>
        <p:txBody>
          <a:bodyPr anchor="b"/>
          <a:lstStyle>
            <a:lvl1pPr algn="l">
              <a:defRPr sz="18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2" y="255163"/>
            <a:ext cx="5233332" cy="5469680"/>
          </a:xfrm>
        </p:spPr>
        <p:txBody>
          <a:bodyPr/>
          <a:lstStyle>
            <a:lvl1pPr>
              <a:defRPr sz="2972"/>
            </a:lvl1pPr>
            <a:lvl2pPr>
              <a:defRPr sz="2600"/>
            </a:lvl2pPr>
            <a:lvl3pPr>
              <a:defRPr sz="2229"/>
            </a:lvl3pPr>
            <a:lvl4pPr>
              <a:defRPr sz="1857"/>
            </a:lvl4pPr>
            <a:lvl5pPr>
              <a:defRPr sz="1857"/>
            </a:lvl5pPr>
            <a:lvl6pPr>
              <a:defRPr sz="1857"/>
            </a:lvl6pPr>
            <a:lvl7pPr>
              <a:defRPr sz="1857"/>
            </a:lvl7pPr>
            <a:lvl8pPr>
              <a:defRPr sz="1857"/>
            </a:lvl8pPr>
            <a:lvl9pPr>
              <a:defRPr sz="18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5" y="1341088"/>
            <a:ext cx="3079865" cy="4383755"/>
          </a:xfrm>
        </p:spPr>
        <p:txBody>
          <a:bodyPr/>
          <a:lstStyle>
            <a:lvl1pPr marL="0" indent="0">
              <a:buNone/>
              <a:defRPr sz="1300"/>
            </a:lvl1pPr>
            <a:lvl2pPr marL="424602" indent="0">
              <a:buNone/>
              <a:defRPr sz="1114"/>
            </a:lvl2pPr>
            <a:lvl3pPr marL="849203" indent="0">
              <a:buNone/>
              <a:defRPr sz="929"/>
            </a:lvl3pPr>
            <a:lvl4pPr marL="1273805" indent="0">
              <a:buNone/>
              <a:defRPr sz="836"/>
            </a:lvl4pPr>
            <a:lvl5pPr marL="1698407" indent="0">
              <a:buNone/>
              <a:defRPr sz="836"/>
            </a:lvl5pPr>
            <a:lvl6pPr marL="2123008" indent="0">
              <a:buNone/>
              <a:defRPr sz="836"/>
            </a:lvl6pPr>
            <a:lvl7pPr marL="2547610" indent="0">
              <a:buNone/>
              <a:defRPr sz="836"/>
            </a:lvl7pPr>
            <a:lvl8pPr marL="2972211" indent="0">
              <a:buNone/>
              <a:defRPr sz="836"/>
            </a:lvl8pPr>
            <a:lvl9pPr marL="3396813" indent="0">
              <a:buNone/>
              <a:defRPr sz="83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E03C-8F55-4739-9DEE-475B0ABB7508}" type="datetime1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60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8" y="4486117"/>
            <a:ext cx="5616893" cy="529612"/>
          </a:xfrm>
        </p:spPr>
        <p:txBody>
          <a:bodyPr anchor="b"/>
          <a:lstStyle>
            <a:lvl1pPr algn="l">
              <a:defRPr sz="18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8" y="572634"/>
            <a:ext cx="5616893" cy="3845243"/>
          </a:xfrm>
        </p:spPr>
        <p:txBody>
          <a:bodyPr/>
          <a:lstStyle>
            <a:lvl1pPr marL="0" indent="0">
              <a:buNone/>
              <a:defRPr sz="2972"/>
            </a:lvl1pPr>
            <a:lvl2pPr marL="424602" indent="0">
              <a:buNone/>
              <a:defRPr sz="2600"/>
            </a:lvl2pPr>
            <a:lvl3pPr marL="849203" indent="0">
              <a:buNone/>
              <a:defRPr sz="2229"/>
            </a:lvl3pPr>
            <a:lvl4pPr marL="1273805" indent="0">
              <a:buNone/>
              <a:defRPr sz="1857"/>
            </a:lvl4pPr>
            <a:lvl5pPr marL="1698407" indent="0">
              <a:buNone/>
              <a:defRPr sz="1857"/>
            </a:lvl5pPr>
            <a:lvl6pPr marL="2123008" indent="0">
              <a:buNone/>
              <a:defRPr sz="1857"/>
            </a:lvl6pPr>
            <a:lvl7pPr marL="2547610" indent="0">
              <a:buNone/>
              <a:defRPr sz="1857"/>
            </a:lvl7pPr>
            <a:lvl8pPr marL="2972211" indent="0">
              <a:buNone/>
              <a:defRPr sz="1857"/>
            </a:lvl8pPr>
            <a:lvl9pPr marL="3396813" indent="0">
              <a:buNone/>
              <a:defRPr sz="185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8" y="5015728"/>
            <a:ext cx="5616893" cy="752136"/>
          </a:xfrm>
        </p:spPr>
        <p:txBody>
          <a:bodyPr/>
          <a:lstStyle>
            <a:lvl1pPr marL="0" indent="0">
              <a:buNone/>
              <a:defRPr sz="1300"/>
            </a:lvl1pPr>
            <a:lvl2pPr marL="424602" indent="0">
              <a:buNone/>
              <a:defRPr sz="1114"/>
            </a:lvl2pPr>
            <a:lvl3pPr marL="849203" indent="0">
              <a:buNone/>
              <a:defRPr sz="929"/>
            </a:lvl3pPr>
            <a:lvl4pPr marL="1273805" indent="0">
              <a:buNone/>
              <a:defRPr sz="836"/>
            </a:lvl4pPr>
            <a:lvl5pPr marL="1698407" indent="0">
              <a:buNone/>
              <a:defRPr sz="836"/>
            </a:lvl5pPr>
            <a:lvl6pPr marL="2123008" indent="0">
              <a:buNone/>
              <a:defRPr sz="836"/>
            </a:lvl6pPr>
            <a:lvl7pPr marL="2547610" indent="0">
              <a:buNone/>
              <a:defRPr sz="836"/>
            </a:lvl7pPr>
            <a:lvl8pPr marL="2972211" indent="0">
              <a:buNone/>
              <a:defRPr sz="836"/>
            </a:lvl8pPr>
            <a:lvl9pPr marL="3396813" indent="0">
              <a:buNone/>
              <a:defRPr sz="83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580A1-4452-402D-8BF1-AE39D0CF7294}" type="datetime1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244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B5E0-F0E6-4E17-A58D-0318DEC5EA62}" type="datetime1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9051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49"/>
            <a:ext cx="2106335" cy="546819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49"/>
            <a:ext cx="6162980" cy="54681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C355-08C4-4A82-BFC4-C7700A950F34}" type="datetime1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02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7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9"/>
            <a:ext cx="7957265" cy="1272845"/>
          </a:xfrm>
        </p:spPr>
        <p:txBody>
          <a:bodyPr anchor="t"/>
          <a:lstStyle>
            <a:lvl1pPr algn="l">
              <a:defRPr sz="4356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9"/>
            <a:ext cx="7957265" cy="1401911"/>
          </a:xfrm>
        </p:spPr>
        <p:txBody>
          <a:bodyPr anchor="b"/>
          <a:lstStyle>
            <a:lvl1pPr marL="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1pPr>
            <a:lvl2pPr marL="496584" indent="0">
              <a:buNone/>
              <a:defRPr sz="1946">
                <a:solidFill>
                  <a:schemeClr val="tx1">
                    <a:tint val="75000"/>
                  </a:schemeClr>
                </a:solidFill>
              </a:defRPr>
            </a:lvl2pPr>
            <a:lvl3pPr marL="993168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3pPr>
            <a:lvl4pPr marL="1489752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4pPr>
            <a:lvl5pPr marL="1986336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5pPr>
            <a:lvl6pPr marL="2482919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6pPr>
            <a:lvl7pPr marL="2979503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7pPr>
            <a:lvl8pPr marL="3476087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8pPr>
            <a:lvl9pPr marL="3972671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0F8C-9729-4365-A32B-463035AD10D9}" type="datetime1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2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042D-C1EB-45D2-B553-A36757D2B321}" type="datetime1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7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50"/>
            <a:ext cx="4136283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2"/>
            <a:ext cx="4136283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9" y="1434550"/>
            <a:ext cx="4137908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9" y="2032402"/>
            <a:ext cx="4137908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8334-86EA-46C4-8430-BF618E82F90A}" type="datetime1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F7C2-E808-467B-A253-015E11C5AF7D}" type="datetime1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8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81A0-5070-458D-9F87-B4CCB296E545}" type="datetime1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7" y="255162"/>
            <a:ext cx="3079865" cy="1085926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3" y="255165"/>
            <a:ext cx="5233332" cy="5469681"/>
          </a:xfrm>
        </p:spPr>
        <p:txBody>
          <a:bodyPr/>
          <a:lstStyle>
            <a:lvl1pPr>
              <a:defRPr sz="3430"/>
            </a:lvl1pPr>
            <a:lvl2pPr>
              <a:defRPr sz="3059"/>
            </a:lvl2pPr>
            <a:lvl3pPr>
              <a:defRPr sz="2595"/>
            </a:lvl3pPr>
            <a:lvl4pPr>
              <a:defRPr sz="2132"/>
            </a:lvl4pPr>
            <a:lvl5pPr>
              <a:defRPr sz="2132"/>
            </a:lvl5pPr>
            <a:lvl6pPr>
              <a:defRPr sz="2132"/>
            </a:lvl6pPr>
            <a:lvl7pPr>
              <a:defRPr sz="2132"/>
            </a:lvl7pPr>
            <a:lvl8pPr>
              <a:defRPr sz="2132"/>
            </a:lvl8pPr>
            <a:lvl9pPr>
              <a:defRPr sz="213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7" y="1341090"/>
            <a:ext cx="3079865" cy="4383754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FA18-29DC-4E05-B1A8-19E773B6B434}" type="datetime1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0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50000"/>
            <a:lum/>
          </a:blip>
          <a:srcRect/>
          <a:tile tx="0" ty="0" sx="96000" sy="9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8"/>
            <a:ext cx="8425339" cy="1068122"/>
          </a:xfrm>
          <a:prstGeom prst="rect">
            <a:avLst/>
          </a:prstGeom>
        </p:spPr>
        <p:txBody>
          <a:bodyPr vert="horz" lIns="107149" tIns="53575" rIns="107149" bIns="5357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5"/>
            <a:ext cx="8425339" cy="4229471"/>
          </a:xfrm>
          <a:prstGeom prst="rect">
            <a:avLst/>
          </a:prstGeom>
        </p:spPr>
        <p:txBody>
          <a:bodyPr vert="horz" lIns="107149" tIns="53575" rIns="107149" bIns="535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l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C7A-5088-4707-AFEA-8CBF8B4EC93F}" type="datetime1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3"/>
            <a:ext cx="2964471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ct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hf hdr="0" ftr="0" dt="0"/>
  <p:txStyles>
    <p:titleStyle>
      <a:lvl1pPr algn="ctr" defTabSz="993168" rtl="0" eaLnBrk="1" latinLnBrk="1" hangingPunct="1">
        <a:spcBef>
          <a:spcPct val="0"/>
        </a:spcBef>
        <a:buNone/>
        <a:defRPr sz="4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438" indent="-372438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30" kern="1200">
          <a:solidFill>
            <a:schemeClr val="tx1"/>
          </a:solidFill>
          <a:latin typeface="+mn-lt"/>
          <a:ea typeface="+mn-ea"/>
          <a:cs typeface="+mn-cs"/>
        </a:defRPr>
      </a:lvl1pPr>
      <a:lvl2pPr marL="806949" indent="-310365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59" kern="1200">
          <a:solidFill>
            <a:schemeClr val="tx1"/>
          </a:solidFill>
          <a:latin typeface="+mn-lt"/>
          <a:ea typeface="+mn-ea"/>
          <a:cs typeface="+mn-cs"/>
        </a:defRPr>
      </a:lvl2pPr>
      <a:lvl3pPr marL="124145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173804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32" kern="1200">
          <a:solidFill>
            <a:schemeClr val="tx1"/>
          </a:solidFill>
          <a:latin typeface="+mn-lt"/>
          <a:ea typeface="+mn-ea"/>
          <a:cs typeface="+mn-cs"/>
        </a:defRPr>
      </a:lvl4pPr>
      <a:lvl5pPr marL="2234627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»"/>
        <a:defRPr sz="2132" kern="1200">
          <a:solidFill>
            <a:schemeClr val="tx1"/>
          </a:solidFill>
          <a:latin typeface="+mn-lt"/>
          <a:ea typeface="+mn-ea"/>
          <a:cs typeface="+mn-cs"/>
        </a:defRPr>
      </a:lvl5pPr>
      <a:lvl6pPr marL="2731211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6pPr>
      <a:lvl7pPr marL="3227795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7pPr>
      <a:lvl8pPr marL="372437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8pPr>
      <a:lvl9pPr marL="422096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6584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93168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9752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86336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82919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79503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76087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72671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6" y="256649"/>
            <a:ext cx="8425339" cy="106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6" y="1495372"/>
            <a:ext cx="8425339" cy="42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5" y="5939953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3916C-F677-4146-BF14-A436F6E3A07C}" type="datetime1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10" y="5939953"/>
            <a:ext cx="296447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5" y="6051803"/>
            <a:ext cx="534969" cy="33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2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  <p:sldLayoutId id="2147484094" r:id="rId12"/>
    <p:sldLayoutId id="2147484095" r:id="rId13"/>
  </p:sldLayoutIdLst>
  <p:hf sldNum="0" hdr="0" dt="0"/>
  <p:txStyles>
    <p:titleStyle>
      <a:lvl1pPr algn="ctr" defTabSz="849203" rtl="0" eaLnBrk="1" latinLnBrk="1" hangingPunct="1">
        <a:spcBef>
          <a:spcPct val="0"/>
        </a:spcBef>
        <a:buNone/>
        <a:defRPr sz="40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451" indent="-318451" algn="l" defTabSz="849203" rtl="0" eaLnBrk="1" latinLnBrk="1" hangingPunct="1">
        <a:spcBef>
          <a:spcPct val="20000"/>
        </a:spcBef>
        <a:buFont typeface="Arial" pitchFamily="34" charset="0"/>
        <a:buChar char="•"/>
        <a:defRPr sz="2972" kern="1200">
          <a:solidFill>
            <a:schemeClr val="tx1"/>
          </a:solidFill>
          <a:latin typeface="+mn-lt"/>
          <a:ea typeface="+mn-ea"/>
          <a:cs typeface="+mn-cs"/>
        </a:defRPr>
      </a:lvl1pPr>
      <a:lvl2pPr marL="689978" indent="-265376" algn="l" defTabSz="849203" rtl="0" eaLnBrk="1" latinLnBrk="1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1504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2229" kern="1200">
          <a:solidFill>
            <a:schemeClr val="tx1"/>
          </a:solidFill>
          <a:latin typeface="+mn-lt"/>
          <a:ea typeface="+mn-ea"/>
          <a:cs typeface="+mn-cs"/>
        </a:defRPr>
      </a:lvl3pPr>
      <a:lvl4pPr marL="1486106" indent="-212301" algn="l" defTabSz="849203" rtl="0" eaLnBrk="1" latinLnBrk="1" hangingPunct="1">
        <a:spcBef>
          <a:spcPct val="20000"/>
        </a:spcBef>
        <a:buFont typeface="Arial" pitchFamily="34" charset="0"/>
        <a:buChar char="–"/>
        <a:defRPr sz="1857" kern="1200">
          <a:solidFill>
            <a:schemeClr val="tx1"/>
          </a:solidFill>
          <a:latin typeface="+mn-lt"/>
          <a:ea typeface="+mn-ea"/>
          <a:cs typeface="+mn-cs"/>
        </a:defRPr>
      </a:lvl4pPr>
      <a:lvl5pPr marL="1910707" indent="-212301" algn="l" defTabSz="849203" rtl="0" eaLnBrk="1" latinLnBrk="1" hangingPunct="1">
        <a:spcBef>
          <a:spcPct val="20000"/>
        </a:spcBef>
        <a:buFont typeface="Arial" pitchFamily="34" charset="0"/>
        <a:buChar char="»"/>
        <a:defRPr sz="1857" kern="1200">
          <a:solidFill>
            <a:schemeClr val="tx1"/>
          </a:solidFill>
          <a:latin typeface="+mn-lt"/>
          <a:ea typeface="+mn-ea"/>
          <a:cs typeface="+mn-cs"/>
        </a:defRPr>
      </a:lvl5pPr>
      <a:lvl6pPr marL="2335309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6pPr>
      <a:lvl7pPr marL="2759911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7pPr>
      <a:lvl8pPr marL="3184512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8pPr>
      <a:lvl9pPr marL="3609114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1pPr>
      <a:lvl2pPr marL="424602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2pPr>
      <a:lvl3pPr marL="849203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3pPr>
      <a:lvl4pPr marL="1273805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4pPr>
      <a:lvl5pPr marL="1698407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5pPr>
      <a:lvl6pPr marL="2123008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6pPr>
      <a:lvl7pPr marL="2547610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7pPr>
      <a:lvl8pPr marL="2972211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8pPr>
      <a:lvl9pPr marL="3396813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6641" y="569443"/>
            <a:ext cx="9228206" cy="5773908"/>
          </a:xfrm>
        </p:spPr>
        <p:txBody>
          <a:bodyPr>
            <a:normAutofit/>
          </a:bodyPr>
          <a:lstStyle/>
          <a:p>
            <a:r>
              <a:rPr lang="en-US" altLang="ko-KR" dirty="0"/>
              <a:t>Papers</a:t>
            </a:r>
          </a:p>
          <a:p>
            <a:pPr lvl="1"/>
            <a:r>
              <a:rPr lang="en-US" altLang="ko-KR" dirty="0" err="1"/>
              <a:t>Jeongseob</a:t>
            </a:r>
            <a:r>
              <a:rPr lang="en-US" altLang="ko-KR" dirty="0"/>
              <a:t> </a:t>
            </a:r>
            <a:r>
              <a:rPr lang="en-US" altLang="ko-KR" dirty="0" err="1"/>
              <a:t>Ahn</a:t>
            </a:r>
            <a:r>
              <a:rPr lang="en-US" altLang="ko-KR" dirty="0"/>
              <a:t>, </a:t>
            </a:r>
            <a:r>
              <a:rPr lang="en-US" altLang="ko-KR" dirty="0" err="1"/>
              <a:t>Taekyung</a:t>
            </a:r>
            <a:r>
              <a:rPr lang="en-US" altLang="ko-KR" dirty="0"/>
              <a:t> </a:t>
            </a:r>
            <a:r>
              <a:rPr lang="en-US" altLang="ko-KR" dirty="0" err="1"/>
              <a:t>Heo</a:t>
            </a:r>
            <a:r>
              <a:rPr lang="en-US" altLang="ko-KR" dirty="0"/>
              <a:t>, Chang Hyun Park, </a:t>
            </a:r>
            <a:r>
              <a:rPr lang="en-US" altLang="ko-KR" dirty="0" err="1"/>
              <a:t>Haehyuk</a:t>
            </a:r>
            <a:r>
              <a:rPr lang="en-US" altLang="ko-KR" dirty="0"/>
              <a:t> Huh</a:t>
            </a:r>
          </a:p>
          <a:p>
            <a:pPr lvl="1"/>
            <a:r>
              <a:rPr lang="en-US" altLang="ko-KR" dirty="0"/>
              <a:t>The European Professional Society on Computer Systems (</a:t>
            </a:r>
            <a:r>
              <a:rPr lang="en-US" altLang="ko-KR" dirty="0" err="1"/>
              <a:t>Eurosys</a:t>
            </a:r>
            <a:r>
              <a:rPr lang="en-US" altLang="ko-KR" dirty="0"/>
              <a:t>), 2018</a:t>
            </a:r>
          </a:p>
          <a:p>
            <a:endParaRPr lang="en-US" altLang="ko-KR" dirty="0"/>
          </a:p>
          <a:p>
            <a:r>
              <a:rPr lang="en-US" altLang="ko-KR" dirty="0"/>
              <a:t>Motivation and Solution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Motivation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Consolidation improves system utilization </a:t>
            </a:r>
          </a:p>
          <a:p>
            <a:pPr marL="849203" lvl="2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     However, resources are contended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The execution of a guest OS is periodically interrupted, while the guest OS may 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not be aware of the discontinuity of virtual time against real time</a:t>
            </a:r>
          </a:p>
          <a:p>
            <a:pPr marL="849203" lvl="2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     interrupt handing or lock processing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849203" lvl="2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Challenges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Shortening time slice is very simple and powerful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 but the overhead of frequent context switches is significant</a:t>
            </a:r>
            <a:endParaRPr lang="en-US" altLang="ko-KR" b="0" dirty="0">
              <a:sym typeface="Wingdings" panose="05000000000000000000" pitchFamily="2" charset="2"/>
            </a:endParaRPr>
          </a:p>
          <a:p>
            <a:pPr marL="849203" lvl="2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Solution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Dividing CPUs in to two pools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</a:t>
            </a:r>
            <a:r>
              <a:rPr lang="en-US" altLang="ko-KR" dirty="0" smtClean="0">
                <a:sym typeface="Wingdings" panose="05000000000000000000" pitchFamily="2" charset="2"/>
              </a:rPr>
              <a:t>Normal pool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    : </a:t>
            </a:r>
            <a:r>
              <a:rPr lang="en-US" altLang="ko-KR" dirty="0" smtClean="0">
                <a:sym typeface="Wingdings" panose="05000000000000000000" pitchFamily="2" charset="2"/>
              </a:rPr>
              <a:t>serving the main work of applications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</a:t>
            </a:r>
            <a:r>
              <a:rPr lang="en-US" altLang="ko-KR" dirty="0" smtClean="0">
                <a:sym typeface="Wingdings" panose="05000000000000000000" pitchFamily="2" charset="2"/>
              </a:rPr>
              <a:t>Micro-sliced pool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    </a:t>
            </a:r>
            <a:r>
              <a:rPr lang="en-US" altLang="ko-KR" dirty="0" smtClean="0">
                <a:sym typeface="Wingdings" panose="05000000000000000000" pitchFamily="2" charset="2"/>
              </a:rPr>
              <a:t>: serving critical OS services to minimize the waiting time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Conclusion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Introduced a new approach to mitigate the virtual time discontinuity problem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Overhead is very low for applications which do not frequently use OS services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849203" lvl="2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0257" y="6156697"/>
            <a:ext cx="4680974" cy="186654"/>
          </a:xfrm>
        </p:spPr>
        <p:txBody>
          <a:bodyPr/>
          <a:lstStyle/>
          <a:p>
            <a:pPr defTabSz="849203"/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Distributed Computing Lab.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6641" y="61704"/>
            <a:ext cx="9294847" cy="334353"/>
          </a:xfrm>
        </p:spPr>
        <p:txBody>
          <a:bodyPr/>
          <a:lstStyle/>
          <a:p>
            <a:r>
              <a:rPr lang="en-US" altLang="ko-KR" sz="1486" dirty="0"/>
              <a:t>Accelerating Critical OS Services in Virtualized Systems with Flexible Micro-sliced Cores</a:t>
            </a:r>
            <a:endParaRPr lang="ko-KR" altLang="en-US" sz="1486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928" y="1620193"/>
            <a:ext cx="2172241" cy="16028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856" y="3223072"/>
            <a:ext cx="1525854" cy="3101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3325" y="3223072"/>
            <a:ext cx="1843916" cy="2872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8139" y="1620193"/>
            <a:ext cx="786365" cy="4552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7721" y="3734158"/>
            <a:ext cx="4716783" cy="117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50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6641" y="569443"/>
            <a:ext cx="9228206" cy="5773908"/>
          </a:xfrm>
        </p:spPr>
        <p:txBody>
          <a:bodyPr>
            <a:normAutofit/>
          </a:bodyPr>
          <a:lstStyle/>
          <a:p>
            <a:r>
              <a:rPr lang="en-US" altLang="ko-KR" dirty="0"/>
              <a:t>Papers</a:t>
            </a:r>
          </a:p>
          <a:p>
            <a:pPr lvl="1"/>
            <a:r>
              <a:rPr lang="en-US" altLang="ko-KR" dirty="0" err="1"/>
              <a:t>Sungyoung</a:t>
            </a:r>
            <a:r>
              <a:rPr lang="en-US" altLang="ko-KR" dirty="0"/>
              <a:t> </a:t>
            </a:r>
            <a:r>
              <a:rPr lang="en-US" altLang="ko-KR" dirty="0" err="1"/>
              <a:t>Ahn</a:t>
            </a:r>
            <a:r>
              <a:rPr lang="en-US" altLang="ko-KR" dirty="0"/>
              <a:t>, </a:t>
            </a:r>
            <a:r>
              <a:rPr lang="en-US" altLang="ko-KR" dirty="0" err="1"/>
              <a:t>Kwanghyun</a:t>
            </a:r>
            <a:r>
              <a:rPr lang="en-US" altLang="ko-KR" dirty="0"/>
              <a:t> La, and </a:t>
            </a:r>
            <a:r>
              <a:rPr lang="en-US" altLang="ko-KR" dirty="0" err="1"/>
              <a:t>Jihong</a:t>
            </a:r>
            <a:r>
              <a:rPr lang="en-US" altLang="ko-KR" dirty="0"/>
              <a:t> Kim</a:t>
            </a:r>
          </a:p>
          <a:p>
            <a:pPr lvl="1"/>
            <a:r>
              <a:rPr lang="en-US" altLang="ko-KR" dirty="0"/>
              <a:t>The 8</a:t>
            </a:r>
            <a:r>
              <a:rPr lang="en-US" altLang="ko-KR" baseline="30000" dirty="0"/>
              <a:t>th</a:t>
            </a:r>
            <a:r>
              <a:rPr lang="en-US" altLang="ko-KR" dirty="0"/>
              <a:t> USENIX Workshop on Hot Topics in Storage and File Systems (</a:t>
            </a:r>
            <a:r>
              <a:rPr lang="en-US" altLang="ko-KR" dirty="0" err="1"/>
              <a:t>HotStorage</a:t>
            </a:r>
            <a:r>
              <a:rPr lang="en-US" altLang="ko-KR" dirty="0"/>
              <a:t>), 2016</a:t>
            </a:r>
          </a:p>
          <a:p>
            <a:endParaRPr lang="en-US" altLang="ko-KR" dirty="0"/>
          </a:p>
          <a:p>
            <a:r>
              <a:rPr lang="en-US" altLang="ko-KR" dirty="0"/>
              <a:t>Motivation and Solution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Motivation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Fo</a:t>
            </a:r>
            <a:r>
              <a:rPr lang="en-US" altLang="ko-KR" dirty="0" smtClean="0">
                <a:sym typeface="Wingdings" panose="05000000000000000000" pitchFamily="2" charset="2"/>
              </a:rPr>
              <a:t>r HDDs and SSDs, proportional I/O resource sharing has been supported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Current </a:t>
            </a:r>
            <a:r>
              <a:rPr lang="en-US" altLang="ko-KR" dirty="0" err="1" smtClean="0">
                <a:sym typeface="Wingdings" panose="05000000000000000000" pitchFamily="2" charset="2"/>
              </a:rPr>
              <a:t>Cgroup</a:t>
            </a:r>
            <a:r>
              <a:rPr lang="en-US" altLang="ko-KR" dirty="0" smtClean="0">
                <a:sym typeface="Wingdings" panose="05000000000000000000" pitchFamily="2" charset="2"/>
              </a:rPr>
              <a:t> implementation does not adequately support I/O resource sharing for </a:t>
            </a:r>
            <a:r>
              <a:rPr lang="en-US" altLang="ko-KR" dirty="0" err="1" smtClean="0">
                <a:sym typeface="Wingdings" panose="05000000000000000000" pitchFamily="2" charset="2"/>
              </a:rPr>
              <a:t>NVMe</a:t>
            </a:r>
            <a:r>
              <a:rPr lang="en-US" altLang="ko-KR" dirty="0" smtClean="0">
                <a:sym typeface="Wingdings" panose="05000000000000000000" pitchFamily="2" charset="2"/>
              </a:rPr>
              <a:t> SSDs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Challenges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First attempt: using the existing static throttling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</a:t>
            </a:r>
            <a:r>
              <a:rPr lang="en-US" altLang="ko-KR" dirty="0" smtClean="0">
                <a:sym typeface="Wingdings" panose="05000000000000000000" pitchFamily="2" charset="2"/>
              </a:rPr>
              <a:t> Static throttling is not enough to support the proportional I/O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</a:t>
            </a:r>
            <a:r>
              <a:rPr lang="en-US" altLang="ko-KR" dirty="0" smtClean="0">
                <a:sym typeface="Wingdings" panose="05000000000000000000" pitchFamily="2" charset="2"/>
              </a:rPr>
              <a:t>I/O workloads fluctuate with time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Solution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WDT(Weighted-based dynamic throttling technique)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</a:t>
            </a:r>
            <a:r>
              <a:rPr lang="en-US" altLang="ko-KR" dirty="0" smtClean="0">
                <a:sym typeface="Wingdings" panose="05000000000000000000" pitchFamily="2" charset="2"/>
              </a:rPr>
              <a:t>Dynamically adjust I/O bandwidth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smtClean="0">
                <a:sym typeface="Wingdings" panose="05000000000000000000" pitchFamily="2" charset="2"/>
              </a:rPr>
              <a:t>Future I/O Demand Predictor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849203" lvl="2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Conclusion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Proposed </a:t>
            </a:r>
            <a:r>
              <a:rPr lang="en-US" altLang="ko-KR" dirty="0">
                <a:sym typeface="Wingdings" panose="05000000000000000000" pitchFamily="2" charset="2"/>
              </a:rPr>
              <a:t>the weight-</a:t>
            </a:r>
            <a:r>
              <a:rPr lang="en-US" altLang="ko-KR" dirty="0" err="1">
                <a:sym typeface="Wingdings" panose="05000000000000000000" pitchFamily="2" charset="2"/>
              </a:rPr>
              <a:t>bsed</a:t>
            </a:r>
            <a:r>
              <a:rPr lang="en-US" altLang="ko-KR" dirty="0">
                <a:sym typeface="Wingdings" panose="05000000000000000000" pitchFamily="2" charset="2"/>
              </a:rPr>
              <a:t> dynamic throttling scheme to support proportional I/O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sharing </a:t>
            </a:r>
            <a:r>
              <a:rPr lang="en-US" altLang="ko-KR" dirty="0">
                <a:sym typeface="Wingdings" panose="05000000000000000000" pitchFamily="2" charset="2"/>
              </a:rPr>
              <a:t>for </a:t>
            </a:r>
            <a:r>
              <a:rPr lang="en-US" altLang="ko-KR" dirty="0" err="1">
                <a:sym typeface="Wingdings" panose="05000000000000000000" pitchFamily="2" charset="2"/>
              </a:rPr>
              <a:t>NVMe</a:t>
            </a:r>
            <a:r>
              <a:rPr lang="en-US" altLang="ko-KR" dirty="0">
                <a:sym typeface="Wingdings" panose="05000000000000000000" pitchFamily="2" charset="2"/>
              </a:rPr>
              <a:t> SSDs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Proposed the per-container locks for scalable </a:t>
            </a:r>
            <a:r>
              <a:rPr lang="en-US" altLang="ko-KR" dirty="0" smtClean="0">
                <a:sym typeface="Wingdings" panose="05000000000000000000" pitchFamily="2" charset="2"/>
              </a:rPr>
              <a:t>performance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0257" y="6156697"/>
            <a:ext cx="4680974" cy="186654"/>
          </a:xfrm>
        </p:spPr>
        <p:txBody>
          <a:bodyPr/>
          <a:lstStyle/>
          <a:p>
            <a:pPr defTabSz="849203"/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Distributed Computing Lab.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6641" y="61704"/>
            <a:ext cx="9294847" cy="334353"/>
          </a:xfrm>
        </p:spPr>
        <p:txBody>
          <a:bodyPr/>
          <a:lstStyle/>
          <a:p>
            <a:r>
              <a:rPr lang="en-US" altLang="ko-KR" sz="1486" dirty="0"/>
              <a:t>Improving I/O Resource Sharing of Linux </a:t>
            </a:r>
            <a:r>
              <a:rPr lang="en-US" altLang="ko-KR" sz="1486" dirty="0" err="1"/>
              <a:t>Cgroup</a:t>
            </a:r>
            <a:r>
              <a:rPr lang="en-US" altLang="ko-KR" sz="1486" dirty="0"/>
              <a:t> for </a:t>
            </a:r>
            <a:r>
              <a:rPr lang="en-US" altLang="ko-KR" sz="1486" dirty="0" err="1"/>
              <a:t>NVMe</a:t>
            </a:r>
            <a:r>
              <a:rPr lang="en-US" altLang="ko-KR" sz="1486" dirty="0"/>
              <a:t> SSDs on Multi-core System</a:t>
            </a:r>
            <a:endParaRPr lang="ko-KR" altLang="en-US" sz="1486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911" y="2333774"/>
            <a:ext cx="3223936" cy="1950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395" y="4260419"/>
            <a:ext cx="3317959" cy="211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3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6641" y="569443"/>
            <a:ext cx="9228206" cy="5773908"/>
          </a:xfrm>
        </p:spPr>
        <p:txBody>
          <a:bodyPr>
            <a:normAutofit/>
          </a:bodyPr>
          <a:lstStyle/>
          <a:p>
            <a:r>
              <a:rPr lang="en-US" altLang="ko-KR" dirty="0"/>
              <a:t>Papers</a:t>
            </a:r>
          </a:p>
          <a:p>
            <a:pPr lvl="1"/>
            <a:r>
              <a:rPr lang="en-US" altLang="ko-KR" dirty="0"/>
              <a:t>Ali Anwar, Mohamed </a:t>
            </a:r>
            <a:r>
              <a:rPr lang="en-US" altLang="ko-KR" dirty="0" err="1"/>
              <a:t>Mohamed</a:t>
            </a:r>
            <a:r>
              <a:rPr lang="en-US" altLang="ko-KR" dirty="0"/>
              <a:t>, </a:t>
            </a:r>
            <a:r>
              <a:rPr lang="en-US" altLang="ko-KR" dirty="0" err="1"/>
              <a:t>Vasily</a:t>
            </a:r>
            <a:r>
              <a:rPr lang="en-US" altLang="ko-KR" dirty="0"/>
              <a:t> Tarasov, Michael </a:t>
            </a:r>
            <a:r>
              <a:rPr lang="en-US" altLang="ko-KR" dirty="0" err="1"/>
              <a:t>Littley</a:t>
            </a:r>
            <a:r>
              <a:rPr lang="en-US" altLang="ko-KR" dirty="0"/>
              <a:t>, Lukas </a:t>
            </a:r>
            <a:r>
              <a:rPr lang="en-US" altLang="ko-KR" dirty="0" err="1"/>
              <a:t>Rupprecht</a:t>
            </a:r>
            <a:r>
              <a:rPr lang="en-US" altLang="ko-KR" dirty="0"/>
              <a:t>, Yue Cheng, </a:t>
            </a:r>
            <a:r>
              <a:rPr lang="en-US" altLang="ko-KR" dirty="0" err="1"/>
              <a:t>Nannan</a:t>
            </a:r>
            <a:r>
              <a:rPr lang="en-US" altLang="ko-KR" dirty="0"/>
              <a:t> Zhao, </a:t>
            </a:r>
            <a:r>
              <a:rPr lang="en-US" altLang="ko-KR" dirty="0" err="1"/>
              <a:t>Dimitrios</a:t>
            </a:r>
            <a:r>
              <a:rPr lang="en-US" altLang="ko-KR" dirty="0"/>
              <a:t> </a:t>
            </a:r>
            <a:r>
              <a:rPr lang="en-US" altLang="ko-KR" dirty="0" err="1"/>
              <a:t>Skourtis</a:t>
            </a:r>
            <a:r>
              <a:rPr lang="en-US" altLang="ko-KR" dirty="0"/>
              <a:t>, Amit S. </a:t>
            </a:r>
            <a:r>
              <a:rPr lang="en-US" altLang="ko-KR" dirty="0" err="1"/>
              <a:t>Warke</a:t>
            </a:r>
            <a:r>
              <a:rPr lang="en-US" altLang="ko-KR" dirty="0"/>
              <a:t>, Heiko Ludwig, Dean Hildebrand, and Ali R. Butt</a:t>
            </a:r>
          </a:p>
          <a:p>
            <a:pPr lvl="1"/>
            <a:r>
              <a:rPr lang="en-US" altLang="ko-KR" dirty="0"/>
              <a:t>The 16</a:t>
            </a:r>
            <a:r>
              <a:rPr lang="en-US" altLang="ko-KR" baseline="30000" dirty="0"/>
              <a:t>th</a:t>
            </a:r>
            <a:r>
              <a:rPr lang="en-US" altLang="ko-KR" dirty="0"/>
              <a:t> USENIX Conference on File and Storage Technologies (FAST), 2018</a:t>
            </a:r>
          </a:p>
          <a:p>
            <a:endParaRPr lang="en-US" altLang="ko-KR" dirty="0"/>
          </a:p>
          <a:p>
            <a:r>
              <a:rPr lang="en-US" altLang="ko-KR" dirty="0"/>
              <a:t>Motivation and Solution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Motivation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Performance Implications of file systems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Focus on storage virtualization layer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Investigate nested file system’s performance implication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Guest and Host file system dependency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849203" lvl="2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Evaluation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What is the distribution of request types?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What is the manifest size distribution?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What is the layer size distribution?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Is there spatial locality?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Can future requests be predicted?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When on file system (guest) runs on top of another file system (host), their nested interactions can have unexpected and significant performance implications (as much as 67% degradation)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849203" lvl="2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Conclusion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There is a significant opportunity for caching the layers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Strong correlation between requests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849203" lvl="2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    GET layers requests can be predicted</a:t>
            </a:r>
          </a:p>
          <a:p>
            <a:pPr marL="849203" lvl="2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    opportunity for layer prefetching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b="1" dirty="0">
              <a:sym typeface="Wingdings" panose="05000000000000000000" pitchFamily="2" charset="2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0257" y="6156697"/>
            <a:ext cx="4680974" cy="186654"/>
          </a:xfrm>
        </p:spPr>
        <p:txBody>
          <a:bodyPr/>
          <a:lstStyle/>
          <a:p>
            <a:pPr defTabSz="849203"/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Distributed Computing Lab.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6641" y="61704"/>
            <a:ext cx="9294847" cy="334353"/>
          </a:xfrm>
        </p:spPr>
        <p:txBody>
          <a:bodyPr/>
          <a:lstStyle/>
          <a:p>
            <a:r>
              <a:rPr lang="en-US" altLang="ko-KR" sz="1486" dirty="0"/>
              <a:t>Improving Docker Registry Design Based on Production Workload Analysis</a:t>
            </a:r>
            <a:endParaRPr lang="ko-KR" altLang="en-US" sz="1486" dirty="0"/>
          </a:p>
        </p:txBody>
      </p:sp>
    </p:spTree>
    <p:extLst>
      <p:ext uri="{BB962C8B-B14F-4D97-AF65-F5344CB8AC3E}">
        <p14:creationId xmlns:p14="http://schemas.microsoft.com/office/powerpoint/2010/main" val="21514839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9162</TotalTime>
  <Words>499</Words>
  <Application>Microsoft Office PowerPoint</Application>
  <PresentationFormat>Custom</PresentationFormat>
  <Paragraphs>79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Wingdings</vt:lpstr>
      <vt:lpstr>1_Office 테마</vt:lpstr>
      <vt:lpstr>2_Office 테마</vt:lpstr>
      <vt:lpstr>Accelerating Critical OS Services in Virtualized Systems with Flexible Micro-sliced Cores</vt:lpstr>
      <vt:lpstr>Improving I/O Resource Sharing of Linux Cgroup for NVMe SSDs on Multi-core System</vt:lpstr>
      <vt:lpstr>Improving Docker Registry Design Based on Production Workload Analysis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</dc:title>
  <dc:creator>Microsoft Corporation</dc:creator>
  <cp:lastModifiedBy>장 유진</cp:lastModifiedBy>
  <cp:revision>1182</cp:revision>
  <cp:lastPrinted>2017-03-06T04:51:37Z</cp:lastPrinted>
  <dcterms:created xsi:type="dcterms:W3CDTF">2006-10-05T04:04:58Z</dcterms:created>
  <dcterms:modified xsi:type="dcterms:W3CDTF">2018-06-05T06:56:21Z</dcterms:modified>
</cp:coreProperties>
</file>