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</p:sldMasterIdLst>
  <p:notesMasterIdLst>
    <p:notesMasterId r:id="rId18"/>
  </p:notesMasterIdLst>
  <p:sldIdLst>
    <p:sldId id="303" r:id="rId3"/>
    <p:sldId id="323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6" r:id="rId12"/>
    <p:sldId id="335" r:id="rId13"/>
    <p:sldId id="337" r:id="rId14"/>
    <p:sldId id="338" r:id="rId15"/>
    <p:sldId id="339" r:id="rId16"/>
    <p:sldId id="341" r:id="rId17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03"/>
            <p14:sldId id="323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5"/>
            <p14:sldId id="337"/>
            <p14:sldId id="338"/>
            <p14:sldId id="33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9" autoAdjust="0"/>
    <p:restoredTop sz="94660"/>
  </p:normalViewPr>
  <p:slideViewPr>
    <p:cSldViewPr>
      <p:cViewPr varScale="1">
        <p:scale>
          <a:sx n="110" d="100"/>
          <a:sy n="110" d="100"/>
        </p:scale>
        <p:origin x="1272" y="64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규" userId="39825991-0408-44f3-81be-1d1cdb54b29e" providerId="ADAL" clId="{CC101A1D-2B78-46CE-9C16-D75AFAB95A2E}"/>
    <pc:docChg chg="undo custSel addSld delSld modSld">
      <pc:chgData name="박종규" userId="39825991-0408-44f3-81be-1d1cdb54b29e" providerId="ADAL" clId="{CC101A1D-2B78-46CE-9C16-D75AFAB95A2E}" dt="2018-02-19T09:48:17.686" v="54" actId="404"/>
      <pc:docMkLst>
        <pc:docMk/>
      </pc:docMkLst>
      <pc:sldChg chg="modSp">
        <pc:chgData name="박종규" userId="39825991-0408-44f3-81be-1d1cdb54b29e" providerId="ADAL" clId="{CC101A1D-2B78-46CE-9C16-D75AFAB95A2E}" dt="2018-02-19T09:46:40.658" v="8" actId="404"/>
        <pc:sldMkLst>
          <pc:docMk/>
          <pc:sldMk cId="901309696" sldId="302"/>
        </pc:sldMkLst>
        <pc:spChg chg="mod">
          <ac:chgData name="박종규" userId="39825991-0408-44f3-81be-1d1cdb54b29e" providerId="ADAL" clId="{CC101A1D-2B78-46CE-9C16-D75AFAB95A2E}" dt="2018-02-19T09:46:40.658" v="8" actId="404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CC101A1D-2B78-46CE-9C16-D75AFAB95A2E}" dt="2018-02-19T09:45:35.704" v="1" actId="400"/>
        <pc:sldMkLst>
          <pc:docMk/>
          <pc:sldMk cId="3562649309" sldId="303"/>
        </pc:sldMkLst>
        <pc:spChg chg="mod">
          <ac:chgData name="박종규" userId="39825991-0408-44f3-81be-1d1cdb54b29e" providerId="ADAL" clId="{CC101A1D-2B78-46CE-9C16-D75AFAB95A2E}" dt="2018-02-19T09:45:35.704" v="1" actId="400"/>
          <ac:spMkLst>
            <pc:docMk/>
            <pc:sldMk cId="3562649309" sldId="303"/>
            <ac:spMk id="5" creationId="{00000000-0000-0000-0000-000000000000}"/>
          </ac:spMkLst>
        </pc:spChg>
      </pc:sldChg>
      <pc:sldChg chg="addSp delSp modSp add del">
        <pc:chgData name="박종규" userId="39825991-0408-44f3-81be-1d1cdb54b29e" providerId="ADAL" clId="{CC101A1D-2B78-46CE-9C16-D75AFAB95A2E}" dt="2018-02-19T09:48:17.686" v="54" actId="404"/>
        <pc:sldMkLst>
          <pc:docMk/>
          <pc:sldMk cId="2532299408" sldId="322"/>
        </pc:sldMkLst>
        <pc:spChg chg="add del mod">
          <ac:chgData name="박종규" userId="39825991-0408-44f3-81be-1d1cdb54b29e" providerId="ADAL" clId="{CC101A1D-2B78-46CE-9C16-D75AFAB95A2E}" dt="2018-02-19T09:47:47.660" v="36" actId="478"/>
          <ac:spMkLst>
            <pc:docMk/>
            <pc:sldMk cId="2532299408" sldId="322"/>
            <ac:spMk id="3" creationId="{B7AD4D40-7957-4B34-A0DC-74DA9B6F4FEC}"/>
          </ac:spMkLst>
        </pc:spChg>
        <pc:spChg chg="del mod">
          <ac:chgData name="박종규" userId="39825991-0408-44f3-81be-1d1cdb54b29e" providerId="ADAL" clId="{CC101A1D-2B78-46CE-9C16-D75AFAB95A2E}" dt="2018-02-19T09:47:44.880" v="33" actId="478"/>
          <ac:spMkLst>
            <pc:docMk/>
            <pc:sldMk cId="2532299408" sldId="322"/>
            <ac:spMk id="4" creationId="{00000000-0000-0000-0000-000000000000}"/>
          </ac:spMkLst>
        </pc:spChg>
        <pc:spChg chg="mod">
          <ac:chgData name="박종규" userId="39825991-0408-44f3-81be-1d1cdb54b29e" providerId="ADAL" clId="{CC101A1D-2B78-46CE-9C16-D75AFAB95A2E}" dt="2018-02-19T09:48:09.440" v="48" actId="403"/>
          <ac:spMkLst>
            <pc:docMk/>
            <pc:sldMk cId="2532299408" sldId="322"/>
            <ac:spMk id="6" creationId="{00000000-0000-0000-0000-000000000000}"/>
          </ac:spMkLst>
        </pc:spChg>
        <pc:spChg chg="del">
          <ac:chgData name="박종규" userId="39825991-0408-44f3-81be-1d1cdb54b29e" providerId="ADAL" clId="{CC101A1D-2B78-46CE-9C16-D75AFAB95A2E}" dt="2018-02-19T09:47:20.054" v="22" actId="478"/>
          <ac:spMkLst>
            <pc:docMk/>
            <pc:sldMk cId="2532299408" sldId="322"/>
            <ac:spMk id="55" creationId="{4BEA1696-E91A-43DB-865E-25E6507BA3A8}"/>
          </ac:spMkLst>
        </pc:spChg>
        <pc:spChg chg="add mod">
          <ac:chgData name="박종규" userId="39825991-0408-44f3-81be-1d1cdb54b29e" providerId="ADAL" clId="{CC101A1D-2B78-46CE-9C16-D75AFAB95A2E}" dt="2018-02-19T09:47:53.412" v="39" actId="27636"/>
          <ac:spMkLst>
            <pc:docMk/>
            <pc:sldMk cId="2532299408" sldId="322"/>
            <ac:spMk id="57" creationId="{F5240894-7B32-45F1-B868-291F7AAAE1BC}"/>
          </ac:spMkLst>
        </pc:spChg>
        <pc:spChg chg="mod">
          <ac:chgData name="박종규" userId="39825991-0408-44f3-81be-1d1cdb54b29e" providerId="ADAL" clId="{CC101A1D-2B78-46CE-9C16-D75AFAB95A2E}" dt="2018-02-19T09:48:11.615" v="49" actId="113"/>
          <ac:spMkLst>
            <pc:docMk/>
            <pc:sldMk cId="2532299408" sldId="322"/>
            <ac:spMk id="135" creationId="{CAA225C0-FC33-4538-A862-0F87498F75D5}"/>
          </ac:spMkLst>
        </pc:spChg>
        <pc:spChg chg="mod">
          <ac:chgData name="박종규" userId="39825991-0408-44f3-81be-1d1cdb54b29e" providerId="ADAL" clId="{CC101A1D-2B78-46CE-9C16-D75AFAB95A2E}" dt="2018-02-19T09:48:17.686" v="54" actId="404"/>
          <ac:spMkLst>
            <pc:docMk/>
            <pc:sldMk cId="2532299408" sldId="322"/>
            <ac:spMk id="230" creationId="{2BB00A20-B13D-4E59-AF58-AB8EFDD67E1B}"/>
          </ac:spMkLst>
        </pc:spChg>
      </pc:sldChg>
    </pc:docChg>
  </pc:docChgLst>
  <pc:docChgLst>
    <pc:chgData name="박종규" userId="39825991-0408-44f3-81be-1d1cdb54b29e" providerId="ADAL" clId="{1C4C2134-0005-4C52-9B83-C1934079882E}"/>
    <pc:docChg chg="undo redo custSel addSld delSld modSld modSection">
      <pc:chgData name="박종규" userId="39825991-0408-44f3-81be-1d1cdb54b29e" providerId="ADAL" clId="{1C4C2134-0005-4C52-9B83-C1934079882E}" dt="2018-01-08T09:38:09.165" v="421" actId="20577"/>
      <pc:docMkLst>
        <pc:docMk/>
      </pc:docMkLst>
      <pc:sldChg chg="modSp">
        <pc:chgData name="박종규" userId="39825991-0408-44f3-81be-1d1cdb54b29e" providerId="ADAL" clId="{1C4C2134-0005-4C52-9B83-C1934079882E}" dt="2018-01-08T08:56:24.327" v="7" actId="20577"/>
        <pc:sldMkLst>
          <pc:docMk/>
          <pc:sldMk cId="3239601407" sldId="272"/>
        </pc:sldMkLst>
        <pc:spChg chg="mod">
          <ac:chgData name="박종규" userId="39825991-0408-44f3-81be-1d1cdb54b29e" providerId="ADAL" clId="{1C4C2134-0005-4C52-9B83-C1934079882E}" dt="2018-01-08T08:56:18.320" v="1" actId="20577"/>
          <ac:spMkLst>
            <pc:docMk/>
            <pc:sldMk cId="3239601407" sldId="272"/>
            <ac:spMk id="2" creationId="{00000000-0000-0000-0000-000000000000}"/>
          </ac:spMkLst>
        </pc:spChg>
        <pc:spChg chg="mod">
          <ac:chgData name="박종규" userId="39825991-0408-44f3-81be-1d1cdb54b29e" providerId="ADAL" clId="{1C4C2134-0005-4C52-9B83-C1934079882E}" dt="2018-01-08T08:56:24.327" v="7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8:57:24.812" v="8" actId="20577"/>
        <pc:sldMkLst>
          <pc:docMk/>
          <pc:sldMk cId="3994400370" sldId="273"/>
        </pc:sldMkLst>
        <pc:spChg chg="mod">
          <ac:chgData name="박종규" userId="39825991-0408-44f3-81be-1d1cdb54b29e" providerId="ADAL" clId="{1C4C2134-0005-4C52-9B83-C1934079882E}" dt="2018-01-08T08:57:24.812" v="8" actId="20577"/>
          <ac:spMkLst>
            <pc:docMk/>
            <pc:sldMk cId="3994400370" sldId="273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8:59:51.235" v="46" actId="20578"/>
        <pc:sldMkLst>
          <pc:docMk/>
          <pc:sldMk cId="901309696" sldId="302"/>
        </pc:sldMkLst>
        <pc:spChg chg="mod">
          <ac:chgData name="박종규" userId="39825991-0408-44f3-81be-1d1cdb54b29e" providerId="ADAL" clId="{1C4C2134-0005-4C52-9B83-C1934079882E}" dt="2018-01-08T08:59:51.235" v="46" actId="20578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9:00:04.064" v="52" actId="20577"/>
        <pc:sldMkLst>
          <pc:docMk/>
          <pc:sldMk cId="3562649309" sldId="303"/>
        </pc:sldMkLst>
        <pc:spChg chg="mod">
          <ac:chgData name="박종규" userId="39825991-0408-44f3-81be-1d1cdb54b29e" providerId="ADAL" clId="{1C4C2134-0005-4C52-9B83-C1934079882E}" dt="2018-01-08T09:00:04.064" v="52" actId="20577"/>
          <ac:spMkLst>
            <pc:docMk/>
            <pc:sldMk cId="3562649309" sldId="303"/>
            <ac:spMk id="3" creationId="{00000000-0000-0000-0000-000000000000}"/>
          </ac:spMkLst>
        </pc:spChg>
        <pc:spChg chg="mod">
          <ac:chgData name="박종규" userId="39825991-0408-44f3-81be-1d1cdb54b29e" providerId="ADAL" clId="{1C4C2134-0005-4C52-9B83-C1934079882E}" dt="2018-01-08T08:58:38.899" v="33" actId="400"/>
          <ac:spMkLst>
            <pc:docMk/>
            <pc:sldMk cId="3562649309" sldId="303"/>
            <ac:spMk id="5" creationId="{00000000-0000-0000-0000-000000000000}"/>
          </ac:spMkLst>
        </pc:spChg>
      </pc:sldChg>
      <pc:sldChg chg="add">
        <pc:chgData name="박종규" userId="39825991-0408-44f3-81be-1d1cdb54b29e" providerId="ADAL" clId="{1C4C2134-0005-4C52-9B83-C1934079882E}" dt="2018-01-08T08:57:59.381" v="26" actId="20577"/>
        <pc:sldMkLst>
          <pc:docMk/>
          <pc:sldMk cId="295627002" sldId="319"/>
        </pc:sldMkLst>
      </pc:sldChg>
      <pc:sldChg chg="add">
        <pc:chgData name="박종규" userId="39825991-0408-44f3-81be-1d1cdb54b29e" providerId="ADAL" clId="{1C4C2134-0005-4C52-9B83-C1934079882E}" dt="2018-01-08T08:58:10.067" v="28" actId="20577"/>
        <pc:sldMkLst>
          <pc:docMk/>
          <pc:sldMk cId="1149487285" sldId="320"/>
        </pc:sldMkLst>
      </pc:sldChg>
      <pc:sldChg chg="add">
        <pc:chgData name="박종규" userId="39825991-0408-44f3-81be-1d1cdb54b29e" providerId="ADAL" clId="{1C4C2134-0005-4C52-9B83-C1934079882E}" dt="2018-01-08T08:58:19.206" v="31" actId="20577"/>
        <pc:sldMkLst>
          <pc:docMk/>
          <pc:sldMk cId="1486401860" sldId="321"/>
        </pc:sldMkLst>
      </pc:sldChg>
    </pc:docChg>
  </pc:docChgLst>
  <pc:docChgLst>
    <pc:chgData name="박종규" userId="39825991-0408-44f3-81be-1d1cdb54b29e" providerId="ADAL" clId="{E681BB0B-FA03-483A-8A32-73267E3D7515}"/>
    <pc:docChg chg="modSld">
      <pc:chgData name="박종규" userId="39825991-0408-44f3-81be-1d1cdb54b29e" providerId="ADAL" clId="{E681BB0B-FA03-483A-8A32-73267E3D7515}" dt="2018-02-05T09:08:44.829" v="3" actId="20577"/>
      <pc:docMkLst>
        <pc:docMk/>
      </pc:docMkLst>
      <pc:sldChg chg="modSp">
        <pc:chgData name="박종규" userId="39825991-0408-44f3-81be-1d1cdb54b29e" providerId="ADAL" clId="{E681BB0B-FA03-483A-8A32-73267E3D7515}" dt="2018-02-05T09:08:44.829" v="3" actId="20577"/>
        <pc:sldMkLst>
          <pc:docMk/>
          <pc:sldMk cId="3239601407" sldId="272"/>
        </pc:sldMkLst>
        <pc:spChg chg="mod">
          <ac:chgData name="박종규" userId="39825991-0408-44f3-81be-1d1cdb54b29e" providerId="ADAL" clId="{E681BB0B-FA03-483A-8A32-73267E3D7515}" dt="2018-02-05T09:08:44.829" v="3" actId="20577"/>
          <ac:spMkLst>
            <pc:docMk/>
            <pc:sldMk cId="3239601407" sldId="272"/>
            <ac:spMk id="3" creationId="{00000000-0000-0000-0000-000000000000}"/>
          </ac:spMkLst>
        </pc:spChg>
      </pc:sldChg>
    </pc:docChg>
  </pc:docChgLst>
  <pc:docChgLst>
    <pc:chgData name="박종규" userId="39825991-0408-44f3-81be-1d1cdb54b29e" providerId="ADAL" clId="{87D63DAF-73C8-47E7-B37A-51FFB4B602D6}"/>
    <pc:docChg chg="modSld">
      <pc:chgData name="박종규" userId="39825991-0408-44f3-81be-1d1cdb54b29e" providerId="ADAL" clId="{87D63DAF-73C8-47E7-B37A-51FFB4B602D6}" dt="2017-12-27T02:59:58.118" v="0"/>
      <pc:docMkLst>
        <pc:docMk/>
      </pc:docMkLst>
    </pc:docChg>
  </pc:docChgLst>
  <pc:docChgLst>
    <pc:chgData name="박종규" userId="39825991-0408-44f3-81be-1d1cdb54b29e" providerId="ADAL" clId="{6BEB2897-714A-4B38-B5AC-C1B97C21AA61}"/>
    <pc:docChg chg="undo custSel addSld delSld modSld modSection">
      <pc:chgData name="박종규" userId="39825991-0408-44f3-81be-1d1cdb54b29e" providerId="ADAL" clId="{6BEB2897-714A-4B38-B5AC-C1B97C21AA61}" dt="2017-12-26T09:14:43.907" v="499" actId="20577"/>
      <pc:docMkLst>
        <pc:docMk/>
      </pc:docMkLst>
      <pc:sldChg chg="modSp">
        <pc:chgData name="박종규" userId="39825991-0408-44f3-81be-1d1cdb54b29e" providerId="ADAL" clId="{6BEB2897-714A-4B38-B5AC-C1B97C21AA61}" dt="2017-12-26T08:52:26.081" v="3" actId="20577"/>
        <pc:sldMkLst>
          <pc:docMk/>
          <pc:sldMk cId="3239601407" sldId="272"/>
        </pc:sldMkLst>
        <pc:spChg chg="mod">
          <ac:chgData name="박종규" userId="39825991-0408-44f3-81be-1d1cdb54b29e" providerId="ADAL" clId="{6BEB2897-714A-4B38-B5AC-C1B97C21AA61}" dt="2017-12-26T08:52:26.081" v="3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6BEB2897-714A-4B38-B5AC-C1B97C21AA61}" dt="2017-12-26T09:00:37.787" v="355" actId="20577"/>
        <pc:sldMkLst>
          <pc:docMk/>
          <pc:sldMk cId="901309696" sldId="302"/>
        </pc:sldMkLst>
        <pc:spChg chg="mod">
          <ac:chgData name="박종규" userId="39825991-0408-44f3-81be-1d1cdb54b29e" providerId="ADAL" clId="{6BEB2897-714A-4B38-B5AC-C1B97C21AA61}" dt="2017-12-26T09:00:37.787" v="355" actId="20577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6BEB2897-714A-4B38-B5AC-C1B97C21AA61}" dt="2017-12-26T08:58:32.761" v="338" actId="20577"/>
        <pc:sldMkLst>
          <pc:docMk/>
          <pc:sldMk cId="3562649309" sldId="303"/>
        </pc:sldMkLst>
        <pc:spChg chg="mod">
          <ac:chgData name="박종규" userId="39825991-0408-44f3-81be-1d1cdb54b29e" providerId="ADAL" clId="{6BEB2897-714A-4B38-B5AC-C1B97C21AA61}" dt="2017-12-26T08:58:32.761" v="338" actId="20577"/>
          <ac:spMkLst>
            <pc:docMk/>
            <pc:sldMk cId="3562649309" sldId="303"/>
            <ac:spMk id="5" creationId="{00000000-0000-0000-0000-000000000000}"/>
          </ac:spMkLst>
        </pc:spChg>
      </pc:sldChg>
    </pc:docChg>
  </pc:docChgLst>
  <pc:docChgLst>
    <pc:chgData name="박종규" userId="39825991-0408-44f3-81be-1d1cdb54b29e" providerId="ADAL" clId="{A356AC07-6D6A-4FBD-899D-679BA56C46E2}"/>
    <pc:docChg chg="delSld modSld modSection">
      <pc:chgData name="박종규" userId="39825991-0408-44f3-81be-1d1cdb54b29e" providerId="ADAL" clId="{A356AC07-6D6A-4FBD-899D-679BA56C46E2}" dt="2018-01-22T08:37:55.390" v="10" actId="20577"/>
      <pc:docMkLst>
        <pc:docMk/>
      </pc:docMkLst>
      <pc:sldChg chg="modSp">
        <pc:chgData name="박종규" userId="39825991-0408-44f3-81be-1d1cdb54b29e" providerId="ADAL" clId="{A356AC07-6D6A-4FBD-899D-679BA56C46E2}" dt="2018-01-22T08:37:55.390" v="10" actId="20577"/>
        <pc:sldMkLst>
          <pc:docMk/>
          <pc:sldMk cId="3239601407" sldId="272"/>
        </pc:sldMkLst>
        <pc:spChg chg="mod">
          <ac:chgData name="박종규" userId="39825991-0408-44f3-81be-1d1cdb54b29e" providerId="ADAL" clId="{A356AC07-6D6A-4FBD-899D-679BA56C46E2}" dt="2018-01-22T08:37:55.390" v="10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A356AC07-6D6A-4FBD-899D-679BA56C46E2}" dt="2018-01-22T08:37:44.926" v="5" actId="6549"/>
        <pc:sldMkLst>
          <pc:docMk/>
          <pc:sldMk cId="3562649309" sldId="303"/>
        </pc:sldMkLst>
        <pc:spChg chg="mod">
          <ac:chgData name="박종규" userId="39825991-0408-44f3-81be-1d1cdb54b29e" providerId="ADAL" clId="{A356AC07-6D6A-4FBD-899D-679BA56C46E2}" dt="2018-01-22T08:37:41.134" v="4" actId="20577"/>
          <ac:spMkLst>
            <pc:docMk/>
            <pc:sldMk cId="3562649309" sldId="303"/>
            <ac:spMk id="3" creationId="{00000000-0000-0000-0000-000000000000}"/>
          </ac:spMkLst>
        </pc:spChg>
        <pc:spChg chg="mod">
          <ac:chgData name="박종규" userId="39825991-0408-44f3-81be-1d1cdb54b29e" providerId="ADAL" clId="{A356AC07-6D6A-4FBD-899D-679BA56C46E2}" dt="2018-01-22T08:37:44.926" v="5" actId="6549"/>
          <ac:spMkLst>
            <pc:docMk/>
            <pc:sldMk cId="3562649309" sldId="30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8640000" cy="4176000"/>
          </a:xfrm>
        </p:spPr>
        <p:txBody>
          <a:bodyPr>
            <a:normAutofit/>
          </a:bodyPr>
          <a:lstStyle>
            <a:lvl1pPr algn="just">
              <a:defRPr sz="1800" b="1"/>
            </a:lvl1pPr>
            <a:lvl2pPr algn="just">
              <a:defRPr sz="1800" b="1"/>
            </a:lvl2pPr>
            <a:lvl3pPr algn="just">
              <a:defRPr sz="1800" b="1"/>
            </a:lvl3pPr>
            <a:lvl4pPr algn="just">
              <a:defRPr sz="1800" b="1"/>
            </a:lvl4pPr>
            <a:lvl5pPr algn="just">
              <a:defRPr sz="18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361488" cy="31323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bg1"/>
                </a:solidFill>
              </a:rPr>
              <a:t>Building High-Performance Smartphones </a:t>
            </a:r>
          </a:p>
          <a:p>
            <a:r>
              <a:rPr lang="en-US" altLang="ko-KR" sz="2300" dirty="0">
                <a:solidFill>
                  <a:schemeClr val="bg1"/>
                </a:solidFill>
              </a:rPr>
              <a:t>via Non-Volatile Memory: The Swap Approach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846" y="5436617"/>
            <a:ext cx="3405795" cy="840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2351" y="3852441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Kan</a:t>
            </a:r>
            <a:r>
              <a:rPr lang="en-US" altLang="ko-KR" dirty="0"/>
              <a:t> </a:t>
            </a:r>
            <a:r>
              <a:rPr lang="en-US" altLang="ko-KR" dirty="0" err="1"/>
              <a:t>Zhong</a:t>
            </a:r>
            <a:r>
              <a:rPr lang="en-US" altLang="ko-KR" dirty="0"/>
              <a:t>, </a:t>
            </a:r>
            <a:r>
              <a:rPr lang="en-US" altLang="ko-KR" dirty="0" err="1"/>
              <a:t>Tianzheng</a:t>
            </a:r>
            <a:r>
              <a:rPr lang="en-US" altLang="ko-KR" dirty="0"/>
              <a:t> Wang, Xiao Zhu, </a:t>
            </a:r>
            <a:r>
              <a:rPr lang="en-US" altLang="ko-KR" dirty="0" err="1"/>
              <a:t>Linbo</a:t>
            </a:r>
            <a:r>
              <a:rPr lang="en-US" altLang="ko-KR" dirty="0"/>
              <a:t> Long, Duo Liu, </a:t>
            </a:r>
          </a:p>
          <a:p>
            <a:pPr algn="ctr"/>
            <a:r>
              <a:rPr lang="en-US" altLang="ko-KR" dirty="0" err="1"/>
              <a:t>Weichen</a:t>
            </a:r>
            <a:r>
              <a:rPr lang="en-US" altLang="ko-KR" dirty="0"/>
              <a:t> Liu, </a:t>
            </a:r>
            <a:r>
              <a:rPr lang="en-US" altLang="ko-KR" dirty="0" err="1"/>
              <a:t>Zili</a:t>
            </a:r>
            <a:r>
              <a:rPr lang="en-US" altLang="ko-KR" dirty="0"/>
              <a:t> Shao, Edwin H.-M. </a:t>
            </a:r>
            <a:r>
              <a:rPr lang="en-US" altLang="ko-KR" dirty="0" err="1"/>
              <a:t>Sha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264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491492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Wear-leveling.</a:t>
            </a:r>
          </a:p>
          <a:p>
            <a:pPr lvl="1"/>
            <a:r>
              <a:rPr lang="en-US" altLang="ko-KR" sz="1600" dirty="0">
                <a:latin typeface="+mn-lt"/>
              </a:rPr>
              <a:t>With the same threshold, the NVM swap size does not affect the number of slot exchanges drastically.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 algn="ctr">
              <a:buNone/>
            </a:pPr>
            <a:r>
              <a:rPr lang="en-US" altLang="ko-KR" sz="1400" dirty="0">
                <a:latin typeface="+mn-lt"/>
              </a:rPr>
              <a:t>Number of slot exchanges in Heap-Wear with different swap sizes and thresholds.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10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72" y="2224314"/>
            <a:ext cx="4676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0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516485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Wear-leveling.(Cont.)</a:t>
            </a:r>
          </a:p>
          <a:p>
            <a:pPr lvl="1"/>
            <a:r>
              <a:rPr lang="en-US" altLang="ko-KR" sz="1600" dirty="0">
                <a:latin typeface="+mn-lt"/>
              </a:rPr>
              <a:t>Threshold determines the degree of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    wear leveling.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→ smaller threshold distribute </a:t>
            </a:r>
          </a:p>
          <a:p>
            <a:pPr marL="914400" lvl="2" indent="0">
              <a:buNone/>
            </a:pPr>
            <a:r>
              <a:rPr lang="en-US" altLang="ko-KR" sz="1600" dirty="0"/>
              <a:t>writes more evenly, but require </a:t>
            </a:r>
          </a:p>
          <a:p>
            <a:pPr marL="914400" lvl="2" indent="0">
              <a:buNone/>
            </a:pPr>
            <a:r>
              <a:rPr lang="en-US" altLang="ko-KR" sz="1600" dirty="0"/>
              <a:t>more slot exchanges.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                                       Write distribution of NVM-Swap with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                                     different swap area sizes and thresholds.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11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52" y="960043"/>
            <a:ext cx="4176464" cy="42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7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516485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Wear-leveling.(Cont.)</a:t>
            </a:r>
          </a:p>
          <a:p>
            <a:pPr lvl="1"/>
            <a:r>
              <a:rPr lang="en-US" altLang="ko-KR" sz="1600" dirty="0">
                <a:latin typeface="+mn-lt"/>
              </a:rPr>
              <a:t>Slot exchanges only comprise a small part of the total swap-outs.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        Access delay of NVM swap area.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12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77" y="1980233"/>
            <a:ext cx="6644804" cy="15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4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516485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Application launch time</a:t>
            </a:r>
          </a:p>
          <a:p>
            <a:pPr lvl="1"/>
            <a:r>
              <a:rPr lang="en-US" altLang="ko-KR" sz="1600" dirty="0">
                <a:latin typeface="+mn-lt"/>
              </a:rPr>
              <a:t>Compared to flash-based swap, NVM Swap is more than 20% faster on average.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</a:t>
            </a:r>
          </a:p>
          <a:p>
            <a:pPr marL="457200" lvl="1" indent="0">
              <a:buNone/>
            </a:pPr>
            <a:endParaRPr lang="en-US" altLang="ko-KR" sz="14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Application launch time under different swap implementations.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13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31" y="2052241"/>
            <a:ext cx="4495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4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5164854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+mn-lt"/>
              </a:rPr>
              <a:t>Replace part of the DRAM with NVM, and use it as a swap area.</a:t>
            </a:r>
          </a:p>
          <a:p>
            <a:endParaRPr lang="en-US" altLang="ko-KR" sz="10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Compared to flash-based swap solutions in smartphones, NVM-Swap maintains good user experience without degrading performance.</a:t>
            </a:r>
          </a:p>
          <a:p>
            <a:endParaRPr lang="en-US" altLang="ko-KR" sz="10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To reduce the unnecessary memory copy operations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	→ propose Copy-on-write swap-in (COWS)</a:t>
            </a:r>
          </a:p>
          <a:p>
            <a:pPr marL="457200" lvl="1" indent="0">
              <a:buNone/>
            </a:pPr>
            <a:endParaRPr lang="en-US" altLang="ko-KR" sz="10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To overcome drawback the NVM has limited write endurance</a:t>
            </a: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	→ design Heap-Wear</a:t>
            </a:r>
          </a:p>
          <a:p>
            <a:pPr marL="0" indent="0">
              <a:buNone/>
            </a:pPr>
            <a:endParaRPr lang="en-US" altLang="ko-KR" sz="10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NVM-Swap does not target at any specific NVM products.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14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3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15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361488" cy="64087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1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6"/>
            <a:ext cx="8768967" cy="1026490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+mn-lt"/>
              </a:rPr>
              <a:t>In smartphone, process killed when memory is under pressure. </a:t>
            </a:r>
          </a:p>
          <a:p>
            <a:pPr lvl="1"/>
            <a:r>
              <a:rPr lang="en-US" altLang="ko-KR" sz="1600" dirty="0">
                <a:latin typeface="+mn-lt"/>
              </a:rPr>
              <a:t>Because swapping to flash is hard to avoid sacrificing performance. </a:t>
            </a:r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lvl="1"/>
            <a:endParaRPr lang="ko-KR" altLang="en-US" sz="16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2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448" y="2063951"/>
            <a:ext cx="4638675" cy="2124075"/>
          </a:xfrm>
          <a:prstGeom prst="rect">
            <a:avLst/>
          </a:prstGeom>
        </p:spPr>
      </p:pic>
      <p:sp>
        <p:nvSpPr>
          <p:cNvPr id="12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 txBox="1">
            <a:spLocks/>
          </p:cNvSpPr>
          <p:nvPr/>
        </p:nvSpPr>
        <p:spPr>
          <a:xfrm>
            <a:off x="251042" y="4343751"/>
            <a:ext cx="8768967" cy="1026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</a:rPr>
              <a:t>However, swapping is an important technique to extend main memory.</a:t>
            </a:r>
          </a:p>
          <a:p>
            <a:r>
              <a:rPr lang="en-US" altLang="ko-KR" sz="1600" dirty="0">
                <a:latin typeface="+mn-lt"/>
              </a:rPr>
              <a:t>Build the swap area with NVM to allow high performance without sacrificing user experience.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1600" dirty="0">
              <a:latin typeface="+mn-lt"/>
            </a:endParaRPr>
          </a:p>
          <a:p>
            <a:pPr lvl="1"/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349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3978819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Byte-Addressable NVM</a:t>
            </a:r>
          </a:p>
          <a:p>
            <a:pPr lvl="1"/>
            <a:r>
              <a:rPr lang="en-US" altLang="ko-KR" sz="1600" dirty="0">
                <a:latin typeface="+mn-lt"/>
              </a:rPr>
              <a:t>Pros: low power consumption, high density and byte-addressability</a:t>
            </a:r>
          </a:p>
          <a:p>
            <a:pPr lvl="1"/>
            <a:r>
              <a:rPr lang="en-US" altLang="ko-KR" sz="1600" dirty="0">
                <a:latin typeface="+mn-lt"/>
              </a:rPr>
              <a:t>Cons: access latency, limited write endurance</a:t>
            </a:r>
          </a:p>
          <a:p>
            <a:pPr marL="914400" lvl="2" indent="0">
              <a:buNone/>
            </a:pPr>
            <a:r>
              <a:rPr lang="en-US" altLang="ko-KR" sz="1600" dirty="0"/>
              <a:t>	→ wear leveling, caching schemes</a:t>
            </a:r>
          </a:p>
          <a:p>
            <a:pPr marL="914400" lvl="2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+mn-lt"/>
              </a:rPr>
              <a:t>Why NVM?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→ can be built as DIMMs</a:t>
            </a:r>
          </a:p>
          <a:p>
            <a:pPr marL="457200" lvl="1" indent="0">
              <a:buNone/>
            </a:pPr>
            <a:r>
              <a:rPr lang="en-US" altLang="ko-KR" sz="1600" dirty="0"/>
              <a:t>→ near DRAM performance</a:t>
            </a:r>
          </a:p>
          <a:p>
            <a:pPr marL="457200" lvl="1" indent="0">
              <a:buNone/>
            </a:pPr>
            <a:r>
              <a:rPr lang="en-US" altLang="ko-KR" sz="1600" dirty="0"/>
              <a:t>→ better endurance than flash</a:t>
            </a:r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lvl="1"/>
            <a:endParaRPr lang="ko-KR" altLang="en-US" sz="16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3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3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491492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Swapping</a:t>
            </a:r>
          </a:p>
          <a:p>
            <a:pPr lvl="1"/>
            <a:r>
              <a:rPr lang="en-US" altLang="ko-KR" sz="1600" dirty="0">
                <a:latin typeface="+mn-lt"/>
              </a:rPr>
              <a:t>An effective way  to extend memory by borrowing space from I/O devices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    (e.g., flash and disks) in modern operating systems.</a:t>
            </a:r>
          </a:p>
          <a:p>
            <a:pPr lvl="1"/>
            <a:r>
              <a:rPr lang="en-US" altLang="ko-KR" sz="1600" dirty="0">
                <a:latin typeface="+mn-lt"/>
              </a:rPr>
              <a:t>Swapping occurs to satisfy memory allocation requests under memory pressure.</a:t>
            </a: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 algn="ctr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                     Traditional flash-based swap        </a:t>
            </a:r>
            <a:endParaRPr lang="ko-KR" altLang="en-US" sz="14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4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96" y="2772321"/>
            <a:ext cx="4675896" cy="16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3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491492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+mn-lt"/>
              </a:rPr>
              <a:t>Attach NVM directly to the memory bus</a:t>
            </a:r>
          </a:p>
          <a:p>
            <a:pPr lvl="1"/>
            <a:r>
              <a:rPr lang="en-US" altLang="ko-KR" sz="1600" dirty="0"/>
              <a:t>Eliminating I/O and the whole storage stack overheads.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Besides DRAM, NVM area shares the same physical address space with DRAM. </a:t>
            </a:r>
          </a:p>
          <a:p>
            <a:r>
              <a:rPr lang="en-US" altLang="ko-KR" sz="1600" dirty="0">
                <a:latin typeface="+mn-lt"/>
              </a:rPr>
              <a:t>OS knows which address space range belongs to DRAM and NVM upon start.</a:t>
            </a:r>
          </a:p>
          <a:p>
            <a:r>
              <a:rPr lang="en-US" altLang="ko-KR" sz="1600" dirty="0">
                <a:latin typeface="+mn-lt"/>
              </a:rPr>
              <a:t>The OS can manage NVM via page table.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pPr marL="0" indent="0">
              <a:buNone/>
            </a:pPr>
            <a:endParaRPr lang="en-US" altLang="ko-KR" sz="1600" dirty="0">
              <a:latin typeface="+mn-lt"/>
            </a:endParaRPr>
          </a:p>
          <a:p>
            <a:pPr marL="0" indent="0">
              <a:buNone/>
            </a:pPr>
            <a:endParaRPr lang="en-US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                                           </a:t>
            </a:r>
            <a:r>
              <a:rPr lang="en-US" altLang="ko-KR" sz="1200" dirty="0"/>
              <a:t>NVM-based swap</a:t>
            </a:r>
          </a:p>
          <a:p>
            <a:r>
              <a:rPr lang="en-US" altLang="ko-KR" sz="1600" dirty="0"/>
              <a:t>Two additional optimizations</a:t>
            </a:r>
          </a:p>
          <a:p>
            <a:pPr lvl="1"/>
            <a:r>
              <a:rPr lang="en-US" altLang="ko-KR" sz="1600" dirty="0"/>
              <a:t>Copy-on-Write Swap-In (COWS)</a:t>
            </a:r>
          </a:p>
          <a:p>
            <a:pPr lvl="1"/>
            <a:r>
              <a:rPr lang="en-US" altLang="ko-KR" sz="1600" dirty="0"/>
              <a:t>Heap-Wear</a:t>
            </a:r>
            <a:r>
              <a:rPr lang="en-US" altLang="ko-KR" sz="1400" dirty="0">
                <a:latin typeface="+mn-lt"/>
              </a:rPr>
              <a:t>   </a:t>
            </a:r>
            <a:endParaRPr lang="ko-KR" altLang="en-US" sz="14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5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NVM-Based Swapping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54" y="2700313"/>
            <a:ext cx="45148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0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491492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Copy-on-Write Swap-In (COWS)</a:t>
            </a:r>
          </a:p>
          <a:p>
            <a:pPr lvl="1"/>
            <a:r>
              <a:rPr lang="en-US" altLang="ko-KR" sz="1600" dirty="0">
                <a:latin typeface="+mn-lt"/>
              </a:rPr>
              <a:t>Avoiding unnecessary memory copy operation (Read)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/>
              <a:t> → better </a:t>
            </a:r>
            <a:r>
              <a:rPr lang="en-US" altLang="ko-KR" sz="1600" dirty="0" err="1"/>
              <a:t>performace</a:t>
            </a:r>
            <a:endParaRPr lang="en-US" altLang="ko-KR" sz="1600" dirty="0">
              <a:latin typeface="+mn-lt"/>
            </a:endParaRPr>
          </a:p>
          <a:p>
            <a:pPr lvl="1"/>
            <a:r>
              <a:rPr lang="en-US" altLang="ko-KR" sz="1600" dirty="0">
                <a:latin typeface="+mn-lt"/>
              </a:rPr>
              <a:t>Swapping occurs to satisfy memory allocation requests under memory pressure.</a:t>
            </a:r>
          </a:p>
          <a:p>
            <a:pPr marL="914400" lvl="2" indent="0">
              <a:buNone/>
            </a:pPr>
            <a:endParaRPr lang="en-US" altLang="ko-KR" sz="1600" dirty="0">
              <a:latin typeface="+mn-lt"/>
            </a:endParaRPr>
          </a:p>
          <a:p>
            <a:pPr marL="914400" lvl="2" indent="0">
              <a:buNone/>
            </a:pPr>
            <a:endParaRPr lang="en-US" altLang="ko-KR" sz="1600" dirty="0">
              <a:latin typeface="+mn-lt"/>
            </a:endParaRPr>
          </a:p>
          <a:p>
            <a:pPr marL="914400" lvl="2" indent="0">
              <a:buNone/>
            </a:pPr>
            <a:endParaRPr lang="en-US" altLang="ko-KR" sz="1600" dirty="0">
              <a:latin typeface="+mn-lt"/>
            </a:endParaRPr>
          </a:p>
          <a:p>
            <a:pPr marL="914400" lvl="2" indent="0">
              <a:buNone/>
            </a:pPr>
            <a:endParaRPr lang="en-US" altLang="ko-KR" sz="1600" dirty="0">
              <a:latin typeface="+mn-lt"/>
            </a:endParaRPr>
          </a:p>
          <a:p>
            <a:pPr marL="914400" lvl="2" indent="0">
              <a:buNone/>
            </a:pPr>
            <a:endParaRPr lang="en-US" altLang="ko-KR" sz="1600" dirty="0">
              <a:latin typeface="+mn-lt"/>
            </a:endParaRPr>
          </a:p>
          <a:p>
            <a:pPr marL="914400" lvl="2" indent="0">
              <a:buNone/>
            </a:pPr>
            <a:endParaRPr lang="en-US" altLang="ko-KR" sz="1400" dirty="0">
              <a:latin typeface="+mn-lt"/>
            </a:endParaRPr>
          </a:p>
          <a:p>
            <a:pPr marL="914400" lvl="2" indent="0">
              <a:buNone/>
            </a:pPr>
            <a:r>
              <a:rPr lang="en-US" altLang="ko-KR" sz="1400" dirty="0">
                <a:latin typeface="+mn-lt"/>
              </a:rPr>
              <a:t>                                   Copy-on-write swap-in (COWS)</a:t>
            </a:r>
          </a:p>
          <a:p>
            <a:pPr marL="457200" lvl="1" indent="0">
              <a:buNone/>
            </a:pPr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0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6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NVM-Based Swapping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  <p:pic>
        <p:nvPicPr>
          <p:cNvPr id="12" name="그림 1">
            <a:extLst>
              <a:ext uri="{FF2B5EF4-FFF2-40B4-BE49-F238E27FC236}">
                <a16:creationId xmlns:a16="http://schemas.microsoft.com/office/drawing/2014/main" xmlns="" id="{36F7FF90-C44D-4A59-A535-689EBF99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2628305"/>
            <a:ext cx="4612584" cy="16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491492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Heap-Wear</a:t>
            </a:r>
          </a:p>
          <a:p>
            <a:pPr lvl="1"/>
            <a:r>
              <a:rPr lang="en-US" altLang="ko-KR" sz="1600" dirty="0">
                <a:latin typeface="+mn-lt"/>
              </a:rPr>
              <a:t>Avoiding fast worn-out of certain NVMs.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/>
              <a:t> → Using linked list for free slots and min-heap sorted according to age</a:t>
            </a:r>
            <a:r>
              <a:rPr lang="en-US" altLang="ko-KR" sz="1600" dirty="0" smtClean="0"/>
              <a:t>.</a:t>
            </a:r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 smtClean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Free slot list &amp; min-heap                             Slot selection in Heap-Wear        </a:t>
            </a:r>
            <a:endParaRPr lang="ko-KR" altLang="en-US" sz="14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7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NVM-Based Swapping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  <p:pic>
        <p:nvPicPr>
          <p:cNvPr id="11" name="그림 1">
            <a:extLst>
              <a:ext uri="{FF2B5EF4-FFF2-40B4-BE49-F238E27FC236}">
                <a16:creationId xmlns:a16="http://schemas.microsoft.com/office/drawing/2014/main" xmlns="" id="{70B3E9AB-D599-4AAE-B37A-2FFDEF8A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36" y="2389737"/>
            <a:ext cx="3459881" cy="1522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639" y="2382705"/>
            <a:ext cx="3529384" cy="15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491492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+mn-lt"/>
              </a:rPr>
              <a:t>Google Nexus 5 smartphone</a:t>
            </a:r>
          </a:p>
          <a:p>
            <a:pPr lvl="1"/>
            <a:r>
              <a:rPr lang="en-US" altLang="ko-KR" sz="1600" dirty="0"/>
              <a:t>Qualcomm Snapdragon 800 processor</a:t>
            </a:r>
          </a:p>
          <a:p>
            <a:pPr lvl="1"/>
            <a:r>
              <a:rPr lang="en-US" altLang="ko-KR" sz="1600" dirty="0"/>
              <a:t>2GB DRAM as main memory</a:t>
            </a:r>
          </a:p>
          <a:p>
            <a:pPr lvl="1"/>
            <a:r>
              <a:rPr lang="en-US" altLang="ko-KR" sz="1600" dirty="0"/>
              <a:t>16GB internal flash storage</a:t>
            </a:r>
          </a:p>
          <a:p>
            <a:pPr lvl="1"/>
            <a:r>
              <a:rPr lang="en-US" altLang="ko-KR" sz="1600" dirty="0"/>
              <a:t>Linux kernel 3.4 for Android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Swap variants</a:t>
            </a:r>
          </a:p>
          <a:p>
            <a:pPr lvl="1"/>
            <a:r>
              <a:rPr lang="en-US" altLang="ko-KR" sz="1600" dirty="0"/>
              <a:t>Flash-based</a:t>
            </a:r>
          </a:p>
          <a:p>
            <a:pPr lvl="1"/>
            <a:r>
              <a:rPr lang="en-US" altLang="ko-KR" sz="1600" dirty="0"/>
              <a:t>DRAM-based</a:t>
            </a:r>
          </a:p>
          <a:p>
            <a:pPr lvl="1"/>
            <a:r>
              <a:rPr lang="en-US" altLang="ko-KR" sz="1600" dirty="0"/>
              <a:t>NVM-Swap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Application</a:t>
            </a:r>
          </a:p>
          <a:p>
            <a:pPr lvl="1"/>
            <a:r>
              <a:rPr lang="en-US" altLang="ko-KR" sz="1600" dirty="0">
                <a:latin typeface="+mn-lt"/>
              </a:rPr>
              <a:t>Brower, Social networking, Multimedia, Office, Gaming, Online shopping, News</a:t>
            </a: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8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Experimental Setup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9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491492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</a:rPr>
              <a:t>Number of memory copy operations.</a:t>
            </a:r>
          </a:p>
          <a:p>
            <a:pPr lvl="1"/>
            <a:r>
              <a:rPr lang="en-US" altLang="ko-KR" sz="1600" dirty="0">
                <a:latin typeface="+mn-lt"/>
              </a:rPr>
              <a:t>COWS can help reduce around 40%~75% of swap-ins.</a:t>
            </a: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n-lt"/>
              </a:rPr>
              <a:t>                       Memory copy reduction results for each application </a:t>
            </a:r>
            <a:r>
              <a:rPr lang="en-US" altLang="ko-KR" sz="1400" dirty="0" smtClean="0">
                <a:latin typeface="+mn-lt"/>
              </a:rPr>
              <a:t>category.</a:t>
            </a:r>
            <a:endParaRPr lang="en-US" altLang="ko-KR" sz="14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9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028" t="8563" r="17543" b="48619"/>
          <a:stretch/>
        </p:blipFill>
        <p:spPr>
          <a:xfrm>
            <a:off x="7561064" y="6046588"/>
            <a:ext cx="1703035" cy="2838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41" y="2052241"/>
            <a:ext cx="4638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0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5559</TotalTime>
  <Words>508</Words>
  <Application>Microsoft Office PowerPoint</Application>
  <PresentationFormat>Custom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Century Gothic</vt:lpstr>
      <vt:lpstr>Wingdings</vt:lpstr>
      <vt:lpstr>Office 테마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장유진</cp:lastModifiedBy>
  <cp:revision>1028</cp:revision>
  <dcterms:created xsi:type="dcterms:W3CDTF">2006-10-05T04:04:58Z</dcterms:created>
  <dcterms:modified xsi:type="dcterms:W3CDTF">2018-03-13T06:52:34Z</dcterms:modified>
</cp:coreProperties>
</file>