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1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6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5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2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0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45D4-17D1-46D4-9B21-32CAB8B77B4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D95B-59A9-4136-9197-8E536D6EE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4403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장유진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1999" cy="35402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KCC2018 </a:t>
            </a:r>
            <a:r>
              <a:rPr lang="ko-KR" altLang="en-US" sz="2800" dirty="0" smtClean="0"/>
              <a:t>주제선정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43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931243"/>
            <a:ext cx="1088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참고문헌</a:t>
            </a:r>
            <a:endParaRPr lang="en-US" altLang="ko-KR" sz="1200" dirty="0" smtClean="0"/>
          </a:p>
          <a:p>
            <a:r>
              <a:rPr lang="en-US" altLang="ko-KR" sz="1200" dirty="0" smtClean="0"/>
              <a:t>[1] </a:t>
            </a:r>
            <a:r>
              <a:rPr lang="ko-KR" altLang="en-US" sz="1200" dirty="0" smtClean="0"/>
              <a:t>장유진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박종규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엄영익</a:t>
            </a:r>
            <a:r>
              <a:rPr lang="en-US" altLang="ko-KR" sz="1200" dirty="0" smtClean="0"/>
              <a:t>, “</a:t>
            </a:r>
            <a:r>
              <a:rPr lang="ko-KR" altLang="en-US" sz="1200" dirty="0" smtClean="0"/>
              <a:t>저장장치 특성에 따른 </a:t>
            </a:r>
            <a:r>
              <a:rPr lang="en-US" altLang="ko-KR" sz="1200" dirty="0" err="1" smtClean="0"/>
              <a:t>Readahead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성능 분석</a:t>
            </a:r>
            <a:r>
              <a:rPr lang="en-US" altLang="ko-KR" sz="1200" dirty="0" smtClean="0"/>
              <a:t>”, </a:t>
            </a:r>
            <a:r>
              <a:rPr lang="en-US" altLang="ko-KR" sz="1200" i="1" dirty="0" smtClean="0"/>
              <a:t>KCC</a:t>
            </a:r>
            <a:r>
              <a:rPr lang="en-US" altLang="ko-KR" sz="1200" dirty="0" smtClean="0"/>
              <a:t>, 2017.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5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저장장치에 따른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Readahead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최적화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14" y="1456623"/>
            <a:ext cx="3036802" cy="4006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0026" y="1530759"/>
            <a:ext cx="66355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저장장치에 따라 한번에 접근 가능한 </a:t>
            </a:r>
            <a:r>
              <a:rPr lang="en-US" altLang="ko-KR" sz="1400" dirty="0" smtClean="0"/>
              <a:t>sector</a:t>
            </a:r>
            <a:r>
              <a:rPr lang="ko-KR" altLang="en-US" sz="1400" dirty="0" smtClean="0"/>
              <a:t>의 수를 의미하는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max_sectors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가 정해져 있음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VFS Layer</a:t>
            </a:r>
            <a:r>
              <a:rPr lang="ko-KR" altLang="en-US" sz="1400" dirty="0" smtClean="0"/>
              <a:t>에서 정해지는 </a:t>
            </a:r>
            <a:r>
              <a:rPr lang="en-US" altLang="ko-KR" sz="1400" dirty="0" err="1" smtClean="0"/>
              <a:t>Readahead</a:t>
            </a:r>
            <a:r>
              <a:rPr lang="en-US" altLang="ko-KR" sz="1400" dirty="0" smtClean="0"/>
              <a:t> size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max_sectors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보다 큰 경우 </a:t>
            </a:r>
            <a:r>
              <a:rPr lang="en-US" altLang="ko-KR" sz="1400" dirty="0" smtClean="0"/>
              <a:t>Block </a:t>
            </a:r>
            <a:r>
              <a:rPr lang="en-US" altLang="ko-KR" sz="1400" dirty="0"/>
              <a:t>L</a:t>
            </a:r>
            <a:r>
              <a:rPr lang="en-US" altLang="ko-KR" sz="1400" dirty="0" smtClean="0"/>
              <a:t>ayer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request</a:t>
            </a:r>
            <a:r>
              <a:rPr lang="ko-KR" altLang="en-US" sz="1400" dirty="0" smtClean="0"/>
              <a:t>가 쪼개짐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→ Block I/O </a:t>
            </a:r>
            <a:r>
              <a:rPr lang="ko-KR" altLang="en-US" sz="1400" dirty="0" smtClean="0"/>
              <a:t>요청 증가로 </a:t>
            </a:r>
            <a:r>
              <a:rPr lang="en-US" altLang="ko-KR" sz="1400" dirty="0" smtClean="0"/>
              <a:t>throughput </a:t>
            </a:r>
            <a:r>
              <a:rPr lang="ko-KR" altLang="en-US" sz="1400" dirty="0" smtClean="0"/>
              <a:t>저하 발생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저장장치에 따른 </a:t>
            </a:r>
            <a:r>
              <a:rPr lang="en-US" altLang="ko-KR" sz="1400" dirty="0" err="1" smtClean="0"/>
              <a:t>Readahead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최적화가 필요</a:t>
            </a:r>
            <a:r>
              <a:rPr lang="en-US" altLang="ko-KR" sz="1400" dirty="0" smtClean="0"/>
              <a:t>!</a:t>
            </a:r>
            <a:endParaRPr lang="en-US" altLang="ko-KR" sz="1400" dirty="0"/>
          </a:p>
          <a:p>
            <a:endParaRPr lang="en-US" altLang="ko-KR" dirty="0" smtClean="0"/>
          </a:p>
          <a:p>
            <a:r>
              <a:rPr lang="en-US" altLang="ko-KR" dirty="0" smtClean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Block Layer</a:t>
            </a:r>
            <a:r>
              <a:rPr lang="ko-KR" altLang="en-US" sz="1400" dirty="0" smtClean="0"/>
              <a:t>에서 접근할 수 있는 저장장치의 정보</a:t>
            </a:r>
            <a:r>
              <a:rPr lang="en-US" altLang="ko-KR" sz="1400" dirty="0" smtClean="0"/>
              <a:t>(‘</a:t>
            </a:r>
            <a:r>
              <a:rPr lang="en-US" altLang="ko-KR" sz="1400" dirty="0" err="1" smtClean="0"/>
              <a:t>max_secotrs</a:t>
            </a:r>
            <a:r>
              <a:rPr lang="en-US" altLang="ko-KR" sz="1400" dirty="0" smtClean="0"/>
              <a:t>’)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Readahead</a:t>
            </a:r>
            <a:r>
              <a:rPr lang="ko-KR" altLang="en-US" sz="1400" dirty="0" smtClean="0"/>
              <a:t>의 크기를 결정하는 </a:t>
            </a:r>
            <a:r>
              <a:rPr lang="en-US" altLang="ko-KR" sz="1400" dirty="0" smtClean="0"/>
              <a:t>VFS Layer</a:t>
            </a:r>
            <a:r>
              <a:rPr lang="ko-KR" altLang="en-US" sz="1400" dirty="0" smtClean="0"/>
              <a:t>로 올려보내야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71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5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Hybrid DRAM-NVM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physical address</a:t>
            </a:r>
            <a:r>
              <a:rPr lang="ko-KR" altLang="en-US" sz="2000" dirty="0" smtClean="0"/>
              <a:t>에 따른 저장 데이터 구분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5931243"/>
            <a:ext cx="1177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참고문헌</a:t>
            </a:r>
            <a:endParaRPr lang="en-US" altLang="ko-KR" sz="1200" dirty="0" smtClean="0"/>
          </a:p>
          <a:p>
            <a:r>
              <a:rPr lang="en-US" altLang="ko-KR" sz="1200" dirty="0" smtClean="0"/>
              <a:t>[1] </a:t>
            </a:r>
            <a:r>
              <a:rPr lang="en-US" altLang="ko-KR" sz="1200" dirty="0" err="1" smtClean="0"/>
              <a:t>Kan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Zhong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Tianzheng</a:t>
            </a:r>
            <a:r>
              <a:rPr lang="en-US" altLang="ko-KR" sz="1200" dirty="0" smtClean="0"/>
              <a:t> Wang, </a:t>
            </a:r>
            <a:r>
              <a:rPr lang="en-US" altLang="ko-KR" sz="1200" dirty="0"/>
              <a:t>et al, "Building High-Performance Smartphones via Non-Volatile Memory: The Swap Approach," </a:t>
            </a:r>
            <a:r>
              <a:rPr lang="en-US" altLang="ko-KR" sz="1200" i="1" dirty="0"/>
              <a:t>EMSOFT,</a:t>
            </a:r>
            <a:r>
              <a:rPr lang="en-US" altLang="ko-KR" sz="1200" dirty="0"/>
              <a:t> pp. 1-10, 2014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[2] </a:t>
            </a:r>
            <a:r>
              <a:rPr lang="en-US" altLang="ko-KR" sz="1200" dirty="0" err="1" smtClean="0"/>
              <a:t>Xianzhang</a:t>
            </a:r>
            <a:r>
              <a:rPr lang="en-US" altLang="ko-KR" sz="1200" dirty="0" smtClean="0"/>
              <a:t> Chen, Edwin H.-M. </a:t>
            </a:r>
            <a:r>
              <a:rPr lang="en-US" altLang="ko-KR" sz="1200" dirty="0" err="1" smtClean="0"/>
              <a:t>Sha</a:t>
            </a:r>
            <a:r>
              <a:rPr lang="en-US" altLang="ko-KR" sz="1200" dirty="0" smtClean="0"/>
              <a:t>, et al, “The Design of an Efficient Swap Mechanism for Hybrid DRAM-NVM Systems”, </a:t>
            </a:r>
            <a:r>
              <a:rPr lang="en-US" altLang="ko-KR" sz="1200" i="1" dirty="0" smtClean="0"/>
              <a:t>EMSOFT,</a:t>
            </a:r>
            <a:r>
              <a:rPr lang="en-US" altLang="ko-KR" sz="1200" dirty="0" smtClean="0"/>
              <a:t> pp. 1-10, 2016.</a:t>
            </a:r>
            <a:endParaRPr lang="en-US" altLang="ko-KR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6" y="2008201"/>
            <a:ext cx="5686425" cy="2000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8149" y="2692457"/>
            <a:ext cx="1932932" cy="389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189651" y="2802635"/>
            <a:ext cx="848498" cy="389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031073" y="2424723"/>
            <a:ext cx="521044" cy="389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510029" y="3271674"/>
            <a:ext cx="1348947" cy="389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2117" y="3070369"/>
            <a:ext cx="566351" cy="389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135207" y="2722833"/>
            <a:ext cx="815547" cy="408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394384" y="2790279"/>
            <a:ext cx="1567830" cy="198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2289" y="2711220"/>
            <a:ext cx="187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Virtual address</a:t>
            </a:r>
            <a:endParaRPr lang="ko-KR" alt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153609" y="2075140"/>
            <a:ext cx="2676269" cy="608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36074" y="3905996"/>
            <a:ext cx="0" cy="820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63575" y="3298622"/>
            <a:ext cx="12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Read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079475" y="2594688"/>
            <a:ext cx="75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Read</a:t>
            </a:r>
          </a:p>
          <a:p>
            <a:r>
              <a:rPr lang="en-US" altLang="ko-KR" sz="1600" dirty="0" smtClean="0"/>
              <a:t>/write</a:t>
            </a:r>
            <a:endParaRPr lang="ko-KR" altLang="en-US" sz="16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77659" y="3476685"/>
            <a:ext cx="8566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15147" y="4713526"/>
            <a:ext cx="12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Code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937" y="4249279"/>
            <a:ext cx="304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Data, Stack, Heap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218215" y="2242174"/>
            <a:ext cx="53726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실행 중인 </a:t>
            </a:r>
            <a:r>
              <a:rPr lang="en-US" altLang="ko-KR" sz="1400" dirty="0" smtClean="0"/>
              <a:t>process</a:t>
            </a:r>
            <a:r>
              <a:rPr lang="ko-KR" altLang="en-US" sz="1400" dirty="0" smtClean="0"/>
              <a:t>의 메모리는 메인메모리에 올려짐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r>
              <a:rPr lang="en-US" altLang="ko-KR" dirty="0" smtClean="0"/>
              <a:t>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Hybrid DRAM-NVM</a:t>
            </a:r>
            <a:r>
              <a:rPr lang="ko-KR" altLang="en-US" sz="1400" dirty="0" smtClean="0"/>
              <a:t>을 사용할 경우 각 영역의 특징 고려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	DRAM → Read/Write </a:t>
            </a:r>
            <a:r>
              <a:rPr lang="ko-KR" altLang="en-US" sz="1400" dirty="0" smtClean="0"/>
              <a:t>가능한 영역 저장</a:t>
            </a:r>
            <a:endParaRPr lang="en-US" altLang="ko-KR" sz="1400" dirty="0" smtClean="0"/>
          </a:p>
          <a:p>
            <a:r>
              <a:rPr lang="en-US" altLang="ko-KR" sz="1400" dirty="0" smtClean="0"/>
              <a:t>	NVM → Read</a:t>
            </a:r>
            <a:r>
              <a:rPr lang="ko-KR" altLang="en-US" sz="1400" dirty="0" smtClean="0"/>
              <a:t>만 가능한 </a:t>
            </a:r>
            <a:r>
              <a:rPr lang="en-US" altLang="ko-KR" sz="1400" dirty="0" smtClean="0"/>
              <a:t>Code </a:t>
            </a:r>
            <a:r>
              <a:rPr lang="ko-KR" altLang="en-US" sz="1400" dirty="0" smtClean="0"/>
              <a:t>영역 저장</a:t>
            </a:r>
            <a:endParaRPr lang="ko-KR" alt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47663" y="3476685"/>
            <a:ext cx="6502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97874" y="3084445"/>
            <a:ext cx="1676400" cy="821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/>
          <p:cNvCxnSpPr>
            <a:endCxn id="34" idx="0"/>
          </p:cNvCxnSpPr>
          <p:nvPr/>
        </p:nvCxnSpPr>
        <p:spPr>
          <a:xfrm flipH="1">
            <a:off x="3700848" y="2661050"/>
            <a:ext cx="22201" cy="1588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KCC2018 주제</dc:title>
  <dc:creator>장유진</dc:creator>
  <cp:lastModifiedBy>장유진</cp:lastModifiedBy>
  <cp:revision>14</cp:revision>
  <dcterms:created xsi:type="dcterms:W3CDTF">2018-03-21T12:10:03Z</dcterms:created>
  <dcterms:modified xsi:type="dcterms:W3CDTF">2018-03-21T14:31:12Z</dcterms:modified>
</cp:coreProperties>
</file>