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5" r:id="rId7"/>
    <p:sldId id="267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 custT="1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sz="2800" dirty="0"/>
            <a:t>주요기능</a:t>
          </a:r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/>
      <dgm:t>
        <a:bodyPr/>
        <a:lstStyle/>
        <a:p>
          <a:pPr latinLnBrk="1"/>
          <a:r>
            <a:rPr lang="ko-KR" altLang="en-US" dirty="0"/>
            <a:t>일정 등록</a:t>
          </a:r>
          <a:r>
            <a:rPr lang="en-US" altLang="ko-KR" dirty="0"/>
            <a:t>, </a:t>
          </a:r>
          <a:r>
            <a:rPr lang="ko-KR" altLang="en-US" dirty="0"/>
            <a:t>수정</a:t>
          </a:r>
          <a:r>
            <a:rPr lang="en-US" altLang="ko-KR" dirty="0"/>
            <a:t>, </a:t>
          </a:r>
          <a:r>
            <a:rPr lang="ko-KR" altLang="en-US" dirty="0"/>
            <a:t>삭제 기능</a:t>
          </a:r>
          <a:endParaRPr lang="en-US" altLang="ko-KR" dirty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/>
            <a:t>일정 검색 기능</a:t>
          </a:r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/>
            <a:t>주요 일정 각자 색깔로 표시 기능</a:t>
          </a:r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3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3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3"/>
      <dgm:spPr/>
    </dgm:pt>
    <dgm:pt modelId="{75100DF7-80A2-49E0-97F3-EF22F805FDFA}" type="pres">
      <dgm:prSet presAssocID="{E63B6B13-53E4-4B4C-9F56-4E92E1F4A323}" presName="vertSpace2b" presStyleCnt="0"/>
      <dgm:spPr/>
    </dgm:pt>
  </dgm:ptLst>
  <dgm:cxnLst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 custT="1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sz="3000" dirty="0"/>
            <a:t>일정</a:t>
          </a:r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프로젝트 </a:t>
          </a:r>
          <a:r>
            <a:rPr lang="en-US" altLang="ko-KR" dirty="0"/>
            <a:t>UI</a:t>
          </a:r>
          <a:r>
            <a:rPr lang="ko-KR" altLang="en-US" dirty="0"/>
            <a:t>스케치 </a:t>
          </a:r>
          <a:r>
            <a:rPr lang="en-US" altLang="ko-KR" dirty="0"/>
            <a:t>1</a:t>
          </a:r>
          <a:r>
            <a:rPr lang="ko-KR" altLang="en-US" dirty="0"/>
            <a:t>주</a:t>
          </a:r>
          <a:endParaRPr lang="en-US" altLang="ko-KR" dirty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/>
            <a:t>메인 페이지 구성 </a:t>
          </a:r>
          <a:r>
            <a:rPr lang="en-US" altLang="ko-KR" dirty="0"/>
            <a:t>1</a:t>
          </a:r>
          <a:r>
            <a:rPr lang="ko-KR" altLang="en-US" dirty="0"/>
            <a:t>주</a:t>
          </a:r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/>
            <a:t>서브페이지구성 </a:t>
          </a:r>
          <a:r>
            <a:rPr lang="en-US" altLang="ko-KR" dirty="0" smtClean="0"/>
            <a:t>3</a:t>
          </a:r>
          <a:r>
            <a:rPr lang="ko-KR" altLang="en-US" dirty="0"/>
            <a:t>주</a:t>
          </a:r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B524787E-7448-4691-AEA4-8CB058104BAE}">
      <dgm:prSet phldrT="[텍스트]"/>
      <dgm:spPr/>
      <dgm:t>
        <a:bodyPr/>
        <a:lstStyle/>
        <a:p>
          <a:pPr latinLnBrk="1"/>
          <a:r>
            <a:rPr lang="ko-KR" altLang="en-US" dirty="0" smtClean="0"/>
            <a:t>서브페이지 와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연결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72C51F3D-9FCE-42F5-8090-6C41C85B14EA}" type="par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5F7273CB-8F54-49F9-8313-3392C8125FAD}" type="sib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196B7595-A057-4D22-B683-ED6E448F0900}">
      <dgm:prSet phldrT="[텍스트]"/>
      <dgm:spPr/>
      <dgm:t>
        <a:bodyPr/>
        <a:lstStyle/>
        <a:p>
          <a:pPr latinLnBrk="1"/>
          <a:r>
            <a:rPr lang="ko-KR" altLang="en-US" dirty="0" smtClean="0"/>
            <a:t>기능 구현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7B76FB6B-B175-42E0-9F51-02308DCE8640}" type="parTrans" cxnId="{E300610F-19A9-4173-89C0-21385E5C82E4}">
      <dgm:prSet/>
      <dgm:spPr/>
      <dgm:t>
        <a:bodyPr/>
        <a:lstStyle/>
        <a:p>
          <a:pPr latinLnBrk="1"/>
          <a:endParaRPr lang="ko-KR" altLang="en-US"/>
        </a:p>
      </dgm:t>
    </dgm:pt>
    <dgm:pt modelId="{EC61637F-8574-4A33-8DCF-CE6B86CB16A9}" type="sibTrans" cxnId="{E300610F-19A9-4173-89C0-21385E5C82E4}">
      <dgm:prSet/>
      <dgm:spPr/>
      <dgm:t>
        <a:bodyPr/>
        <a:lstStyle/>
        <a:p>
          <a:pPr latinLnBrk="1"/>
          <a:endParaRPr lang="ko-KR" altLang="en-US"/>
        </a:p>
      </dgm:t>
    </dgm:pt>
    <dgm:pt modelId="{43258171-46AC-480B-ABC0-A5321AAAEE20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및 버그 수정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97982EB4-D278-411B-884A-B21DE7A5ED1A}" type="parTrans" cxnId="{68721104-040B-4401-836E-A448A1708E6F}">
      <dgm:prSet/>
      <dgm:spPr/>
      <dgm:t>
        <a:bodyPr/>
        <a:lstStyle/>
        <a:p>
          <a:pPr latinLnBrk="1"/>
          <a:endParaRPr lang="ko-KR" altLang="en-US"/>
        </a:p>
      </dgm:t>
    </dgm:pt>
    <dgm:pt modelId="{E3B82A30-6FC3-4446-964A-EBBB8CA9DF80}" type="sibTrans" cxnId="{68721104-040B-4401-836E-A448A1708E6F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7" custLinFactNeighborY="991"/>
      <dgm:spPr/>
      <dgm:t>
        <a:bodyPr/>
        <a:lstStyle/>
        <a:p>
          <a:pPr latinLnBrk="1"/>
          <a:endParaRPr lang="ko-KR" altLang="en-US"/>
        </a:p>
      </dgm:t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7" custLinFactNeighborX="4786" custLinFactNeighborY="-5000"/>
      <dgm:spPr/>
      <dgm:t>
        <a:bodyPr/>
        <a:lstStyle/>
        <a:p>
          <a:pPr latinLnBrk="1"/>
          <a:endParaRPr lang="ko-KR" altLang="en-US"/>
        </a:p>
      </dgm:t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6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6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6"/>
      <dgm:spPr/>
    </dgm:pt>
    <dgm:pt modelId="{75100DF7-80A2-49E0-97F3-EF22F805FDFA}" type="pres">
      <dgm:prSet presAssocID="{E63B6B13-53E4-4B4C-9F56-4E92E1F4A323}" presName="vertSpace2b" presStyleCnt="0"/>
      <dgm:spPr/>
    </dgm:pt>
    <dgm:pt modelId="{2FB2F368-BE30-4935-B541-9486791D68D1}" type="pres">
      <dgm:prSet presAssocID="{B524787E-7448-4691-AEA4-8CB058104BAE}" presName="horz2" presStyleCnt="0"/>
      <dgm:spPr/>
    </dgm:pt>
    <dgm:pt modelId="{C481921F-4282-4DBB-AC06-5B89BAFA8FFE}" type="pres">
      <dgm:prSet presAssocID="{B524787E-7448-4691-AEA4-8CB058104BAE}" presName="horzSpace2" presStyleCnt="0"/>
      <dgm:spPr/>
    </dgm:pt>
    <dgm:pt modelId="{8D3E71DB-C99C-4145-B600-90D892E98BBE}" type="pres">
      <dgm:prSet presAssocID="{B524787E-7448-4691-AEA4-8CB058104BAE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C6E3E84-EB07-4A1C-B375-8BD4BBD82BD2}" type="pres">
      <dgm:prSet presAssocID="{B524787E-7448-4691-AEA4-8CB058104BAE}" presName="vert2" presStyleCnt="0"/>
      <dgm:spPr/>
    </dgm:pt>
    <dgm:pt modelId="{DE610226-FE6A-452D-AD34-6ADD52E57582}" type="pres">
      <dgm:prSet presAssocID="{B524787E-7448-4691-AEA4-8CB058104BAE}" presName="thinLine2b" presStyleLbl="callout" presStyleIdx="3" presStyleCnt="6"/>
      <dgm:spPr/>
    </dgm:pt>
    <dgm:pt modelId="{9BE5144D-2609-4E4F-84A4-E9B85BA3EB7C}" type="pres">
      <dgm:prSet presAssocID="{B524787E-7448-4691-AEA4-8CB058104BAE}" presName="vertSpace2b" presStyleCnt="0"/>
      <dgm:spPr/>
    </dgm:pt>
    <dgm:pt modelId="{FCDFB7D0-9DCD-412D-A418-330EAE465D77}" type="pres">
      <dgm:prSet presAssocID="{196B7595-A057-4D22-B683-ED6E448F0900}" presName="horz2" presStyleCnt="0"/>
      <dgm:spPr/>
    </dgm:pt>
    <dgm:pt modelId="{BEFD4519-5A28-43D6-A6E5-6CF4C4D1783E}" type="pres">
      <dgm:prSet presAssocID="{196B7595-A057-4D22-B683-ED6E448F0900}" presName="horzSpace2" presStyleCnt="0"/>
      <dgm:spPr/>
    </dgm:pt>
    <dgm:pt modelId="{9C34ED13-7A96-4063-9346-6FAF6FE2E564}" type="pres">
      <dgm:prSet presAssocID="{196B7595-A057-4D22-B683-ED6E448F0900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E94189FB-264C-48D5-BCB4-4C07EB4BD1F6}" type="pres">
      <dgm:prSet presAssocID="{196B7595-A057-4D22-B683-ED6E448F0900}" presName="vert2" presStyleCnt="0"/>
      <dgm:spPr/>
    </dgm:pt>
    <dgm:pt modelId="{DC51CA38-E768-4D13-8763-C625F6533B8F}" type="pres">
      <dgm:prSet presAssocID="{196B7595-A057-4D22-B683-ED6E448F0900}" presName="thinLine2b" presStyleLbl="callout" presStyleIdx="4" presStyleCnt="6"/>
      <dgm:spPr/>
    </dgm:pt>
    <dgm:pt modelId="{C9558832-0EDB-4197-ADCB-58A6CDDBD25C}" type="pres">
      <dgm:prSet presAssocID="{196B7595-A057-4D22-B683-ED6E448F0900}" presName="vertSpace2b" presStyleCnt="0"/>
      <dgm:spPr/>
    </dgm:pt>
    <dgm:pt modelId="{7F3D867E-569B-4029-9F0B-B2AC19CEEA0B}" type="pres">
      <dgm:prSet presAssocID="{43258171-46AC-480B-ABC0-A5321AAAEE20}" presName="horz2" presStyleCnt="0"/>
      <dgm:spPr/>
    </dgm:pt>
    <dgm:pt modelId="{BD5AC857-6B55-4173-B1FE-CC11CB4DA7DE}" type="pres">
      <dgm:prSet presAssocID="{43258171-46AC-480B-ABC0-A5321AAAEE20}" presName="horzSpace2" presStyleCnt="0"/>
      <dgm:spPr/>
    </dgm:pt>
    <dgm:pt modelId="{7A6A6AE8-501D-4E88-BF0D-16D5C2AADB4C}" type="pres">
      <dgm:prSet presAssocID="{43258171-46AC-480B-ABC0-A5321AAAEE20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A15475B-B5B3-43DE-AEE2-712F73F14A13}" type="pres">
      <dgm:prSet presAssocID="{43258171-46AC-480B-ABC0-A5321AAAEE20}" presName="vert2" presStyleCnt="0"/>
      <dgm:spPr/>
    </dgm:pt>
    <dgm:pt modelId="{B355F50D-EFF9-4277-AD68-2F8CAB88C537}" type="pres">
      <dgm:prSet presAssocID="{43258171-46AC-480B-ABC0-A5321AAAEE20}" presName="thinLine2b" presStyleLbl="callout" presStyleIdx="5" presStyleCnt="6"/>
      <dgm:spPr/>
    </dgm:pt>
    <dgm:pt modelId="{A62F1E38-A069-40A3-879B-EF1D8BABA73F}" type="pres">
      <dgm:prSet presAssocID="{43258171-46AC-480B-ABC0-A5321AAAEE20}" presName="vertSpace2b" presStyleCnt="0"/>
      <dgm:spPr/>
    </dgm:pt>
  </dgm:ptLst>
  <dgm:cxnLst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D480EB53-5D4F-4EE9-B23E-439EBB3596A5}" type="presOf" srcId="{196B7595-A057-4D22-B683-ED6E448F0900}" destId="{9C34ED13-7A96-4063-9346-6FAF6FE2E564}" srcOrd="0" destOrd="0" presId="urn:microsoft.com/office/officeart/2008/layout/LinedList"/>
    <dgm:cxn modelId="{68721104-040B-4401-836E-A448A1708E6F}" srcId="{854841E2-548E-4FE9-BAB2-5CC2F6613E47}" destId="{43258171-46AC-480B-ABC0-A5321AAAEE20}" srcOrd="5" destOrd="0" parTransId="{97982EB4-D278-411B-884A-B21DE7A5ED1A}" sibTransId="{E3B82A30-6FC3-4446-964A-EBBB8CA9DF80}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144D5A51-48E1-490A-8FD6-4BC972BDC8B1}" type="presOf" srcId="{43258171-46AC-480B-ABC0-A5321AAAEE20}" destId="{7A6A6AE8-501D-4E88-BF0D-16D5C2AADB4C}" srcOrd="0" destOrd="0" presId="urn:microsoft.com/office/officeart/2008/layout/LinedList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7E45AC17-F814-4DD3-983A-2FE8C1E9EB2D}" srcId="{854841E2-548E-4FE9-BAB2-5CC2F6613E47}" destId="{B524787E-7448-4691-AEA4-8CB058104BAE}" srcOrd="3" destOrd="0" parTransId="{72C51F3D-9FCE-42F5-8090-6C41C85B14EA}" sibTransId="{5F7273CB-8F54-49F9-8313-3392C8125FAD}"/>
    <dgm:cxn modelId="{E300610F-19A9-4173-89C0-21385E5C82E4}" srcId="{854841E2-548E-4FE9-BAB2-5CC2F6613E47}" destId="{196B7595-A057-4D22-B683-ED6E448F0900}" srcOrd="4" destOrd="0" parTransId="{7B76FB6B-B175-42E0-9F51-02308DCE8640}" sibTransId="{EC61637F-8574-4A33-8DCF-CE6B86CB16A9}"/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745285D0-B78A-4FDD-B7D1-12F4D1287E99}" type="presOf" srcId="{B524787E-7448-4691-AEA4-8CB058104BAE}" destId="{8D3E71DB-C99C-4145-B600-90D892E98BBE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  <dgm:cxn modelId="{1BCA0459-4CF6-480F-A5AB-8BD2B9B78695}" type="presParOf" srcId="{4731D436-E231-4B86-8283-1D27BAD1AB0A}" destId="{2FB2F368-BE30-4935-B541-9486791D68D1}" srcOrd="10" destOrd="0" presId="urn:microsoft.com/office/officeart/2008/layout/LinedList"/>
    <dgm:cxn modelId="{33FDAAE5-7748-4511-A8CA-8FD0C6CFF579}" type="presParOf" srcId="{2FB2F368-BE30-4935-B541-9486791D68D1}" destId="{C481921F-4282-4DBB-AC06-5B89BAFA8FFE}" srcOrd="0" destOrd="0" presId="urn:microsoft.com/office/officeart/2008/layout/LinedList"/>
    <dgm:cxn modelId="{EB1D522C-267F-44F8-AAF5-73AA3ACCED67}" type="presParOf" srcId="{2FB2F368-BE30-4935-B541-9486791D68D1}" destId="{8D3E71DB-C99C-4145-B600-90D892E98BBE}" srcOrd="1" destOrd="0" presId="urn:microsoft.com/office/officeart/2008/layout/LinedList"/>
    <dgm:cxn modelId="{30C3E4D8-3BE4-4644-B164-0F9C802E8666}" type="presParOf" srcId="{2FB2F368-BE30-4935-B541-9486791D68D1}" destId="{DC6E3E84-EB07-4A1C-B375-8BD4BBD82BD2}" srcOrd="2" destOrd="0" presId="urn:microsoft.com/office/officeart/2008/layout/LinedList"/>
    <dgm:cxn modelId="{22B86050-D41B-4E2B-A6DB-994E93A246EC}" type="presParOf" srcId="{4731D436-E231-4B86-8283-1D27BAD1AB0A}" destId="{DE610226-FE6A-452D-AD34-6ADD52E57582}" srcOrd="11" destOrd="0" presId="urn:microsoft.com/office/officeart/2008/layout/LinedList"/>
    <dgm:cxn modelId="{E2118EE2-017D-460F-BBFD-A2544BC7EC86}" type="presParOf" srcId="{4731D436-E231-4B86-8283-1D27BAD1AB0A}" destId="{9BE5144D-2609-4E4F-84A4-E9B85BA3EB7C}" srcOrd="12" destOrd="0" presId="urn:microsoft.com/office/officeart/2008/layout/LinedList"/>
    <dgm:cxn modelId="{4A1437C5-9D98-42DB-8FA8-3E324B29F501}" type="presParOf" srcId="{4731D436-E231-4B86-8283-1D27BAD1AB0A}" destId="{FCDFB7D0-9DCD-412D-A418-330EAE465D77}" srcOrd="13" destOrd="0" presId="urn:microsoft.com/office/officeart/2008/layout/LinedList"/>
    <dgm:cxn modelId="{620D8EC1-7B3C-46DC-A45D-84E34EFC733B}" type="presParOf" srcId="{FCDFB7D0-9DCD-412D-A418-330EAE465D77}" destId="{BEFD4519-5A28-43D6-A6E5-6CF4C4D1783E}" srcOrd="0" destOrd="0" presId="urn:microsoft.com/office/officeart/2008/layout/LinedList"/>
    <dgm:cxn modelId="{22B13979-7E55-4FB1-A2FC-E32BA803816D}" type="presParOf" srcId="{FCDFB7D0-9DCD-412D-A418-330EAE465D77}" destId="{9C34ED13-7A96-4063-9346-6FAF6FE2E564}" srcOrd="1" destOrd="0" presId="urn:microsoft.com/office/officeart/2008/layout/LinedList"/>
    <dgm:cxn modelId="{EDA79341-C2CF-47F2-8390-2E853BB4EE9F}" type="presParOf" srcId="{FCDFB7D0-9DCD-412D-A418-330EAE465D77}" destId="{E94189FB-264C-48D5-BCB4-4C07EB4BD1F6}" srcOrd="2" destOrd="0" presId="urn:microsoft.com/office/officeart/2008/layout/LinedList"/>
    <dgm:cxn modelId="{D2870C52-273C-4B52-A158-9358A830C27F}" type="presParOf" srcId="{4731D436-E231-4B86-8283-1D27BAD1AB0A}" destId="{DC51CA38-E768-4D13-8763-C625F6533B8F}" srcOrd="14" destOrd="0" presId="urn:microsoft.com/office/officeart/2008/layout/LinedList"/>
    <dgm:cxn modelId="{00A96E68-85F4-478C-B671-567FC6503F9E}" type="presParOf" srcId="{4731D436-E231-4B86-8283-1D27BAD1AB0A}" destId="{C9558832-0EDB-4197-ADCB-58A6CDDBD25C}" srcOrd="15" destOrd="0" presId="urn:microsoft.com/office/officeart/2008/layout/LinedList"/>
    <dgm:cxn modelId="{DC003E24-0A0D-4963-8C09-8F62BA0310EB}" type="presParOf" srcId="{4731D436-E231-4B86-8283-1D27BAD1AB0A}" destId="{7F3D867E-569B-4029-9F0B-B2AC19CEEA0B}" srcOrd="16" destOrd="0" presId="urn:microsoft.com/office/officeart/2008/layout/LinedList"/>
    <dgm:cxn modelId="{490B7082-33B8-495D-A578-51875FF6E1FD}" type="presParOf" srcId="{7F3D867E-569B-4029-9F0B-B2AC19CEEA0B}" destId="{BD5AC857-6B55-4173-B1FE-CC11CB4DA7DE}" srcOrd="0" destOrd="0" presId="urn:microsoft.com/office/officeart/2008/layout/LinedList"/>
    <dgm:cxn modelId="{BDAD4C30-DBA3-4385-A01F-79D4AE080E54}" type="presParOf" srcId="{7F3D867E-569B-4029-9F0B-B2AC19CEEA0B}" destId="{7A6A6AE8-501D-4E88-BF0D-16D5C2AADB4C}" srcOrd="1" destOrd="0" presId="urn:microsoft.com/office/officeart/2008/layout/LinedList"/>
    <dgm:cxn modelId="{374F6C74-0152-4CDF-8CC9-0D412FBF0822}" type="presParOf" srcId="{7F3D867E-569B-4029-9F0B-B2AC19CEEA0B}" destId="{1A15475B-B5B3-43DE-AEE2-712F73F14A13}" srcOrd="2" destOrd="0" presId="urn:microsoft.com/office/officeart/2008/layout/LinedList"/>
    <dgm:cxn modelId="{A7F8F6BF-CF94-4C16-A1A4-143A05874E4F}" type="presParOf" srcId="{4731D436-E231-4B86-8283-1D27BAD1AB0A}" destId="{B355F50D-EFF9-4277-AD68-2F8CAB88C537}" srcOrd="17" destOrd="0" presId="urn:microsoft.com/office/officeart/2008/layout/LinedList"/>
    <dgm:cxn modelId="{7215F0C9-81D7-465B-B877-14226ACCA232}" type="presParOf" srcId="{4731D436-E231-4B86-8283-1D27BAD1AB0A}" destId="{A62F1E38-A069-40A3-879B-EF1D8BABA73F}" srcOrd="18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 custT="1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sz="3000" dirty="0"/>
            <a:t>일정</a:t>
          </a:r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프로젝트 </a:t>
          </a:r>
          <a:r>
            <a:rPr lang="en-US" altLang="ko-KR" dirty="0"/>
            <a:t>UI</a:t>
          </a:r>
          <a:r>
            <a:rPr lang="ko-KR" altLang="en-US" dirty="0"/>
            <a:t>스케치 </a:t>
          </a:r>
          <a:r>
            <a:rPr lang="en-US" altLang="ko-KR" dirty="0"/>
            <a:t>1</a:t>
          </a:r>
          <a:r>
            <a:rPr lang="ko-KR" altLang="en-US" dirty="0"/>
            <a:t>주</a:t>
          </a:r>
          <a:endParaRPr lang="en-US" altLang="ko-KR" dirty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/>
            <a:t>메인 페이지 구성 </a:t>
          </a:r>
          <a:r>
            <a:rPr lang="en-US" altLang="ko-KR" dirty="0"/>
            <a:t>1</a:t>
          </a:r>
          <a:r>
            <a:rPr lang="ko-KR" altLang="en-US" dirty="0"/>
            <a:t>주</a:t>
          </a:r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/>
            <a:t>서브페이지구성 </a:t>
          </a:r>
          <a:r>
            <a:rPr lang="en-US" altLang="ko-KR" dirty="0" smtClean="0"/>
            <a:t>3</a:t>
          </a:r>
          <a:r>
            <a:rPr lang="ko-KR" altLang="en-US" dirty="0"/>
            <a:t>주</a:t>
          </a:r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B524787E-7448-4691-AEA4-8CB058104BAE}">
      <dgm:prSet phldrT="[텍스트]"/>
      <dgm:spPr/>
      <dgm:t>
        <a:bodyPr/>
        <a:lstStyle/>
        <a:p>
          <a:pPr latinLnBrk="1"/>
          <a:r>
            <a:rPr lang="ko-KR" altLang="en-US" dirty="0" smtClean="0"/>
            <a:t>서브페이지 와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연결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72C51F3D-9FCE-42F5-8090-6C41C85B14EA}" type="par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5F7273CB-8F54-49F9-8313-3392C8125FAD}" type="sib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196B7595-A057-4D22-B683-ED6E448F0900}">
      <dgm:prSet phldrT="[텍스트]"/>
      <dgm:spPr/>
      <dgm:t>
        <a:bodyPr/>
        <a:lstStyle/>
        <a:p>
          <a:pPr latinLnBrk="1"/>
          <a:r>
            <a:rPr lang="ko-KR" altLang="en-US" dirty="0" smtClean="0"/>
            <a:t>기능 구현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7B76FB6B-B175-42E0-9F51-02308DCE8640}" type="parTrans" cxnId="{E300610F-19A9-4173-89C0-21385E5C82E4}">
      <dgm:prSet/>
      <dgm:spPr/>
      <dgm:t>
        <a:bodyPr/>
        <a:lstStyle/>
        <a:p>
          <a:pPr latinLnBrk="1"/>
          <a:endParaRPr lang="ko-KR" altLang="en-US"/>
        </a:p>
      </dgm:t>
    </dgm:pt>
    <dgm:pt modelId="{EC61637F-8574-4A33-8DCF-CE6B86CB16A9}" type="sibTrans" cxnId="{E300610F-19A9-4173-89C0-21385E5C82E4}">
      <dgm:prSet/>
      <dgm:spPr/>
      <dgm:t>
        <a:bodyPr/>
        <a:lstStyle/>
        <a:p>
          <a:pPr latinLnBrk="1"/>
          <a:endParaRPr lang="ko-KR" altLang="en-US"/>
        </a:p>
      </dgm:t>
    </dgm:pt>
    <dgm:pt modelId="{43258171-46AC-480B-ABC0-A5321AAAEE20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및 버그 수정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97982EB4-D278-411B-884A-B21DE7A5ED1A}" type="parTrans" cxnId="{68721104-040B-4401-836E-A448A1708E6F}">
      <dgm:prSet/>
      <dgm:spPr/>
      <dgm:t>
        <a:bodyPr/>
        <a:lstStyle/>
        <a:p>
          <a:pPr latinLnBrk="1"/>
          <a:endParaRPr lang="ko-KR" altLang="en-US"/>
        </a:p>
      </dgm:t>
    </dgm:pt>
    <dgm:pt modelId="{E3B82A30-6FC3-4446-964A-EBBB8CA9DF80}" type="sibTrans" cxnId="{68721104-040B-4401-836E-A448A1708E6F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7" custLinFactNeighborY="991"/>
      <dgm:spPr/>
      <dgm:t>
        <a:bodyPr/>
        <a:lstStyle/>
        <a:p>
          <a:pPr latinLnBrk="1"/>
          <a:endParaRPr lang="ko-KR" altLang="en-US"/>
        </a:p>
      </dgm:t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7" custLinFactNeighborX="4786" custLinFactNeighborY="-5000"/>
      <dgm:spPr/>
      <dgm:t>
        <a:bodyPr/>
        <a:lstStyle/>
        <a:p>
          <a:pPr latinLnBrk="1"/>
          <a:endParaRPr lang="ko-KR" altLang="en-US"/>
        </a:p>
      </dgm:t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6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6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6"/>
      <dgm:spPr/>
    </dgm:pt>
    <dgm:pt modelId="{75100DF7-80A2-49E0-97F3-EF22F805FDFA}" type="pres">
      <dgm:prSet presAssocID="{E63B6B13-53E4-4B4C-9F56-4E92E1F4A323}" presName="vertSpace2b" presStyleCnt="0"/>
      <dgm:spPr/>
    </dgm:pt>
    <dgm:pt modelId="{2FB2F368-BE30-4935-B541-9486791D68D1}" type="pres">
      <dgm:prSet presAssocID="{B524787E-7448-4691-AEA4-8CB058104BAE}" presName="horz2" presStyleCnt="0"/>
      <dgm:spPr/>
    </dgm:pt>
    <dgm:pt modelId="{C481921F-4282-4DBB-AC06-5B89BAFA8FFE}" type="pres">
      <dgm:prSet presAssocID="{B524787E-7448-4691-AEA4-8CB058104BAE}" presName="horzSpace2" presStyleCnt="0"/>
      <dgm:spPr/>
    </dgm:pt>
    <dgm:pt modelId="{8D3E71DB-C99C-4145-B600-90D892E98BBE}" type="pres">
      <dgm:prSet presAssocID="{B524787E-7448-4691-AEA4-8CB058104BAE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C6E3E84-EB07-4A1C-B375-8BD4BBD82BD2}" type="pres">
      <dgm:prSet presAssocID="{B524787E-7448-4691-AEA4-8CB058104BAE}" presName="vert2" presStyleCnt="0"/>
      <dgm:spPr/>
    </dgm:pt>
    <dgm:pt modelId="{DE610226-FE6A-452D-AD34-6ADD52E57582}" type="pres">
      <dgm:prSet presAssocID="{B524787E-7448-4691-AEA4-8CB058104BAE}" presName="thinLine2b" presStyleLbl="callout" presStyleIdx="3" presStyleCnt="6"/>
      <dgm:spPr/>
    </dgm:pt>
    <dgm:pt modelId="{9BE5144D-2609-4E4F-84A4-E9B85BA3EB7C}" type="pres">
      <dgm:prSet presAssocID="{B524787E-7448-4691-AEA4-8CB058104BAE}" presName="vertSpace2b" presStyleCnt="0"/>
      <dgm:spPr/>
    </dgm:pt>
    <dgm:pt modelId="{FCDFB7D0-9DCD-412D-A418-330EAE465D77}" type="pres">
      <dgm:prSet presAssocID="{196B7595-A057-4D22-B683-ED6E448F0900}" presName="horz2" presStyleCnt="0"/>
      <dgm:spPr/>
    </dgm:pt>
    <dgm:pt modelId="{BEFD4519-5A28-43D6-A6E5-6CF4C4D1783E}" type="pres">
      <dgm:prSet presAssocID="{196B7595-A057-4D22-B683-ED6E448F0900}" presName="horzSpace2" presStyleCnt="0"/>
      <dgm:spPr/>
    </dgm:pt>
    <dgm:pt modelId="{9C34ED13-7A96-4063-9346-6FAF6FE2E564}" type="pres">
      <dgm:prSet presAssocID="{196B7595-A057-4D22-B683-ED6E448F0900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E94189FB-264C-48D5-BCB4-4C07EB4BD1F6}" type="pres">
      <dgm:prSet presAssocID="{196B7595-A057-4D22-B683-ED6E448F0900}" presName="vert2" presStyleCnt="0"/>
      <dgm:spPr/>
    </dgm:pt>
    <dgm:pt modelId="{DC51CA38-E768-4D13-8763-C625F6533B8F}" type="pres">
      <dgm:prSet presAssocID="{196B7595-A057-4D22-B683-ED6E448F0900}" presName="thinLine2b" presStyleLbl="callout" presStyleIdx="4" presStyleCnt="6"/>
      <dgm:spPr/>
    </dgm:pt>
    <dgm:pt modelId="{C9558832-0EDB-4197-ADCB-58A6CDDBD25C}" type="pres">
      <dgm:prSet presAssocID="{196B7595-A057-4D22-B683-ED6E448F0900}" presName="vertSpace2b" presStyleCnt="0"/>
      <dgm:spPr/>
    </dgm:pt>
    <dgm:pt modelId="{7F3D867E-569B-4029-9F0B-B2AC19CEEA0B}" type="pres">
      <dgm:prSet presAssocID="{43258171-46AC-480B-ABC0-A5321AAAEE20}" presName="horz2" presStyleCnt="0"/>
      <dgm:spPr/>
    </dgm:pt>
    <dgm:pt modelId="{BD5AC857-6B55-4173-B1FE-CC11CB4DA7DE}" type="pres">
      <dgm:prSet presAssocID="{43258171-46AC-480B-ABC0-A5321AAAEE20}" presName="horzSpace2" presStyleCnt="0"/>
      <dgm:spPr/>
    </dgm:pt>
    <dgm:pt modelId="{7A6A6AE8-501D-4E88-BF0D-16D5C2AADB4C}" type="pres">
      <dgm:prSet presAssocID="{43258171-46AC-480B-ABC0-A5321AAAEE20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A15475B-B5B3-43DE-AEE2-712F73F14A13}" type="pres">
      <dgm:prSet presAssocID="{43258171-46AC-480B-ABC0-A5321AAAEE20}" presName="vert2" presStyleCnt="0"/>
      <dgm:spPr/>
    </dgm:pt>
    <dgm:pt modelId="{B355F50D-EFF9-4277-AD68-2F8CAB88C537}" type="pres">
      <dgm:prSet presAssocID="{43258171-46AC-480B-ABC0-A5321AAAEE20}" presName="thinLine2b" presStyleLbl="callout" presStyleIdx="5" presStyleCnt="6"/>
      <dgm:spPr/>
    </dgm:pt>
    <dgm:pt modelId="{A62F1E38-A069-40A3-879B-EF1D8BABA73F}" type="pres">
      <dgm:prSet presAssocID="{43258171-46AC-480B-ABC0-A5321AAAEE20}" presName="vertSpace2b" presStyleCnt="0"/>
      <dgm:spPr/>
    </dgm:pt>
  </dgm:ptLst>
  <dgm:cxnLst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D480EB53-5D4F-4EE9-B23E-439EBB3596A5}" type="presOf" srcId="{196B7595-A057-4D22-B683-ED6E448F0900}" destId="{9C34ED13-7A96-4063-9346-6FAF6FE2E564}" srcOrd="0" destOrd="0" presId="urn:microsoft.com/office/officeart/2008/layout/LinedList"/>
    <dgm:cxn modelId="{68721104-040B-4401-836E-A448A1708E6F}" srcId="{854841E2-548E-4FE9-BAB2-5CC2F6613E47}" destId="{43258171-46AC-480B-ABC0-A5321AAAEE20}" srcOrd="5" destOrd="0" parTransId="{97982EB4-D278-411B-884A-B21DE7A5ED1A}" sibTransId="{E3B82A30-6FC3-4446-964A-EBBB8CA9DF80}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144D5A51-48E1-490A-8FD6-4BC972BDC8B1}" type="presOf" srcId="{43258171-46AC-480B-ABC0-A5321AAAEE20}" destId="{7A6A6AE8-501D-4E88-BF0D-16D5C2AADB4C}" srcOrd="0" destOrd="0" presId="urn:microsoft.com/office/officeart/2008/layout/LinedList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7E45AC17-F814-4DD3-983A-2FE8C1E9EB2D}" srcId="{854841E2-548E-4FE9-BAB2-5CC2F6613E47}" destId="{B524787E-7448-4691-AEA4-8CB058104BAE}" srcOrd="3" destOrd="0" parTransId="{72C51F3D-9FCE-42F5-8090-6C41C85B14EA}" sibTransId="{5F7273CB-8F54-49F9-8313-3392C8125FAD}"/>
    <dgm:cxn modelId="{E300610F-19A9-4173-89C0-21385E5C82E4}" srcId="{854841E2-548E-4FE9-BAB2-5CC2F6613E47}" destId="{196B7595-A057-4D22-B683-ED6E448F0900}" srcOrd="4" destOrd="0" parTransId="{7B76FB6B-B175-42E0-9F51-02308DCE8640}" sibTransId="{EC61637F-8574-4A33-8DCF-CE6B86CB16A9}"/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745285D0-B78A-4FDD-B7D1-12F4D1287E99}" type="presOf" srcId="{B524787E-7448-4691-AEA4-8CB058104BAE}" destId="{8D3E71DB-C99C-4145-B600-90D892E98BBE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  <dgm:cxn modelId="{1BCA0459-4CF6-480F-A5AB-8BD2B9B78695}" type="presParOf" srcId="{4731D436-E231-4B86-8283-1D27BAD1AB0A}" destId="{2FB2F368-BE30-4935-B541-9486791D68D1}" srcOrd="10" destOrd="0" presId="urn:microsoft.com/office/officeart/2008/layout/LinedList"/>
    <dgm:cxn modelId="{33FDAAE5-7748-4511-A8CA-8FD0C6CFF579}" type="presParOf" srcId="{2FB2F368-BE30-4935-B541-9486791D68D1}" destId="{C481921F-4282-4DBB-AC06-5B89BAFA8FFE}" srcOrd="0" destOrd="0" presId="urn:microsoft.com/office/officeart/2008/layout/LinedList"/>
    <dgm:cxn modelId="{EB1D522C-267F-44F8-AAF5-73AA3ACCED67}" type="presParOf" srcId="{2FB2F368-BE30-4935-B541-9486791D68D1}" destId="{8D3E71DB-C99C-4145-B600-90D892E98BBE}" srcOrd="1" destOrd="0" presId="urn:microsoft.com/office/officeart/2008/layout/LinedList"/>
    <dgm:cxn modelId="{30C3E4D8-3BE4-4644-B164-0F9C802E8666}" type="presParOf" srcId="{2FB2F368-BE30-4935-B541-9486791D68D1}" destId="{DC6E3E84-EB07-4A1C-B375-8BD4BBD82BD2}" srcOrd="2" destOrd="0" presId="urn:microsoft.com/office/officeart/2008/layout/LinedList"/>
    <dgm:cxn modelId="{22B86050-D41B-4E2B-A6DB-994E93A246EC}" type="presParOf" srcId="{4731D436-E231-4B86-8283-1D27BAD1AB0A}" destId="{DE610226-FE6A-452D-AD34-6ADD52E57582}" srcOrd="11" destOrd="0" presId="urn:microsoft.com/office/officeart/2008/layout/LinedList"/>
    <dgm:cxn modelId="{E2118EE2-017D-460F-BBFD-A2544BC7EC86}" type="presParOf" srcId="{4731D436-E231-4B86-8283-1D27BAD1AB0A}" destId="{9BE5144D-2609-4E4F-84A4-E9B85BA3EB7C}" srcOrd="12" destOrd="0" presId="urn:microsoft.com/office/officeart/2008/layout/LinedList"/>
    <dgm:cxn modelId="{4A1437C5-9D98-42DB-8FA8-3E324B29F501}" type="presParOf" srcId="{4731D436-E231-4B86-8283-1D27BAD1AB0A}" destId="{FCDFB7D0-9DCD-412D-A418-330EAE465D77}" srcOrd="13" destOrd="0" presId="urn:microsoft.com/office/officeart/2008/layout/LinedList"/>
    <dgm:cxn modelId="{620D8EC1-7B3C-46DC-A45D-84E34EFC733B}" type="presParOf" srcId="{FCDFB7D0-9DCD-412D-A418-330EAE465D77}" destId="{BEFD4519-5A28-43D6-A6E5-6CF4C4D1783E}" srcOrd="0" destOrd="0" presId="urn:microsoft.com/office/officeart/2008/layout/LinedList"/>
    <dgm:cxn modelId="{22B13979-7E55-4FB1-A2FC-E32BA803816D}" type="presParOf" srcId="{FCDFB7D0-9DCD-412D-A418-330EAE465D77}" destId="{9C34ED13-7A96-4063-9346-6FAF6FE2E564}" srcOrd="1" destOrd="0" presId="urn:microsoft.com/office/officeart/2008/layout/LinedList"/>
    <dgm:cxn modelId="{EDA79341-C2CF-47F2-8390-2E853BB4EE9F}" type="presParOf" srcId="{FCDFB7D0-9DCD-412D-A418-330EAE465D77}" destId="{E94189FB-264C-48D5-BCB4-4C07EB4BD1F6}" srcOrd="2" destOrd="0" presId="urn:microsoft.com/office/officeart/2008/layout/LinedList"/>
    <dgm:cxn modelId="{D2870C52-273C-4B52-A158-9358A830C27F}" type="presParOf" srcId="{4731D436-E231-4B86-8283-1D27BAD1AB0A}" destId="{DC51CA38-E768-4D13-8763-C625F6533B8F}" srcOrd="14" destOrd="0" presId="urn:microsoft.com/office/officeart/2008/layout/LinedList"/>
    <dgm:cxn modelId="{00A96E68-85F4-478C-B671-567FC6503F9E}" type="presParOf" srcId="{4731D436-E231-4B86-8283-1D27BAD1AB0A}" destId="{C9558832-0EDB-4197-ADCB-58A6CDDBD25C}" srcOrd="15" destOrd="0" presId="urn:microsoft.com/office/officeart/2008/layout/LinedList"/>
    <dgm:cxn modelId="{DC003E24-0A0D-4963-8C09-8F62BA0310EB}" type="presParOf" srcId="{4731D436-E231-4B86-8283-1D27BAD1AB0A}" destId="{7F3D867E-569B-4029-9F0B-B2AC19CEEA0B}" srcOrd="16" destOrd="0" presId="urn:microsoft.com/office/officeart/2008/layout/LinedList"/>
    <dgm:cxn modelId="{490B7082-33B8-495D-A578-51875FF6E1FD}" type="presParOf" srcId="{7F3D867E-569B-4029-9F0B-B2AC19CEEA0B}" destId="{BD5AC857-6B55-4173-B1FE-CC11CB4DA7DE}" srcOrd="0" destOrd="0" presId="urn:microsoft.com/office/officeart/2008/layout/LinedList"/>
    <dgm:cxn modelId="{BDAD4C30-DBA3-4385-A01F-79D4AE080E54}" type="presParOf" srcId="{7F3D867E-569B-4029-9F0B-B2AC19CEEA0B}" destId="{7A6A6AE8-501D-4E88-BF0D-16D5C2AADB4C}" srcOrd="1" destOrd="0" presId="urn:microsoft.com/office/officeart/2008/layout/LinedList"/>
    <dgm:cxn modelId="{374F6C74-0152-4CDF-8CC9-0D412FBF0822}" type="presParOf" srcId="{7F3D867E-569B-4029-9F0B-B2AC19CEEA0B}" destId="{1A15475B-B5B3-43DE-AEE2-712F73F14A13}" srcOrd="2" destOrd="0" presId="urn:microsoft.com/office/officeart/2008/layout/LinedList"/>
    <dgm:cxn modelId="{A7F8F6BF-CF94-4C16-A1A4-143A05874E4F}" type="presParOf" srcId="{4731D436-E231-4B86-8283-1D27BAD1AB0A}" destId="{B355F50D-EFF9-4277-AD68-2F8CAB88C537}" srcOrd="17" destOrd="0" presId="urn:microsoft.com/office/officeart/2008/layout/LinedList"/>
    <dgm:cxn modelId="{7215F0C9-81D7-465B-B877-14226ACCA232}" type="presParOf" srcId="{4731D436-E231-4B86-8283-1D27BAD1AB0A}" destId="{A62F1E38-A069-40A3-879B-EF1D8BABA73F}" srcOrd="18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4223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주요기능</a:t>
          </a:r>
        </a:p>
      </dsp:txBody>
      <dsp:txXfrm>
        <a:off x="0" y="0"/>
        <a:ext cx="1757680" cy="1422399"/>
      </dsp:txXfrm>
    </dsp:sp>
    <dsp:sp modelId="{1C8DDC0C-1264-4EAB-BE47-7DD340BA8EF3}">
      <dsp:nvSpPr>
        <dsp:cNvPr id="0" name=""/>
        <dsp:cNvSpPr/>
      </dsp:nvSpPr>
      <dsp:spPr>
        <a:xfrm>
          <a:off x="1889506" y="22224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일정 등록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수정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삭제 기능</a:t>
          </a:r>
          <a:endParaRPr lang="en-US" altLang="ko-KR" sz="1500" kern="1200" dirty="0"/>
        </a:p>
      </dsp:txBody>
      <dsp:txXfrm>
        <a:off x="1889506" y="22224"/>
        <a:ext cx="6898894" cy="444499"/>
      </dsp:txXfrm>
    </dsp:sp>
    <dsp:sp modelId="{9DA184FD-52D5-4EE8-9010-AD049E8CBC96}">
      <dsp:nvSpPr>
        <dsp:cNvPr id="0" name=""/>
        <dsp:cNvSpPr/>
      </dsp:nvSpPr>
      <dsp:spPr>
        <a:xfrm>
          <a:off x="1757680" y="46672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88949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일정 검색 기능</a:t>
          </a:r>
        </a:p>
      </dsp:txBody>
      <dsp:txXfrm>
        <a:off x="1889506" y="488949"/>
        <a:ext cx="6898894" cy="444499"/>
      </dsp:txXfrm>
    </dsp:sp>
    <dsp:sp modelId="{167E857A-5F06-4F38-8E22-9EBB282EE1FD}">
      <dsp:nvSpPr>
        <dsp:cNvPr id="0" name=""/>
        <dsp:cNvSpPr/>
      </dsp:nvSpPr>
      <dsp:spPr>
        <a:xfrm>
          <a:off x="1757680" y="93344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955674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주요 일정 각자 색깔로 표시 기능</a:t>
          </a:r>
        </a:p>
      </dsp:txBody>
      <dsp:txXfrm>
        <a:off x="1889506" y="955674"/>
        <a:ext cx="6898894" cy="444499"/>
      </dsp:txXfrm>
    </dsp:sp>
    <dsp:sp modelId="{195C1BDB-FFEE-456A-B0AB-4DF93019CD6B}">
      <dsp:nvSpPr>
        <dsp:cNvPr id="0" name=""/>
        <dsp:cNvSpPr/>
      </dsp:nvSpPr>
      <dsp:spPr>
        <a:xfrm>
          <a:off x="1757680" y="140017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2563812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일정</a:t>
          </a:r>
        </a:p>
      </dsp:txBody>
      <dsp:txXfrm>
        <a:off x="0" y="0"/>
        <a:ext cx="1757680" cy="2563812"/>
      </dsp:txXfrm>
    </dsp:sp>
    <dsp:sp modelId="{1C8DDC0C-1264-4EAB-BE47-7DD340BA8EF3}">
      <dsp:nvSpPr>
        <dsp:cNvPr id="0" name=""/>
        <dsp:cNvSpPr/>
      </dsp:nvSpPr>
      <dsp:spPr>
        <a:xfrm>
          <a:off x="1889506" y="0"/>
          <a:ext cx="6898894" cy="403725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프로젝트 </a:t>
          </a:r>
          <a:r>
            <a:rPr lang="en-US" altLang="ko-KR" sz="1400" kern="1200" dirty="0"/>
            <a:t>UI</a:t>
          </a:r>
          <a:r>
            <a:rPr lang="ko-KR" altLang="en-US" sz="1400" kern="1200" dirty="0"/>
            <a:t>스케치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  <a:endParaRPr lang="en-US" altLang="ko-KR" sz="1400" kern="1200" dirty="0"/>
        </a:p>
      </dsp:txBody>
      <dsp:txXfrm>
        <a:off x="1889506" y="0"/>
        <a:ext cx="6898894" cy="403725"/>
      </dsp:txXfrm>
    </dsp:sp>
    <dsp:sp modelId="{9DA184FD-52D5-4EE8-9010-AD049E8CBC96}">
      <dsp:nvSpPr>
        <dsp:cNvPr id="0" name=""/>
        <dsp:cNvSpPr/>
      </dsp:nvSpPr>
      <dsp:spPr>
        <a:xfrm>
          <a:off x="1757680" y="423911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44097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메인 페이지 구성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</a:p>
      </dsp:txBody>
      <dsp:txXfrm>
        <a:off x="1889506" y="444097"/>
        <a:ext cx="6898894" cy="403725"/>
      </dsp:txXfrm>
    </dsp:sp>
    <dsp:sp modelId="{167E857A-5F06-4F38-8E22-9EBB282EE1FD}">
      <dsp:nvSpPr>
        <dsp:cNvPr id="0" name=""/>
        <dsp:cNvSpPr/>
      </dsp:nvSpPr>
      <dsp:spPr>
        <a:xfrm>
          <a:off x="1757680" y="847823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868009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서브페이지구성 </a:t>
          </a:r>
          <a:r>
            <a:rPr lang="en-US" altLang="ko-KR" sz="1400" kern="1200" dirty="0" smtClean="0"/>
            <a:t>3</a:t>
          </a:r>
          <a:r>
            <a:rPr lang="ko-KR" altLang="en-US" sz="1400" kern="1200" dirty="0"/>
            <a:t>주</a:t>
          </a:r>
        </a:p>
      </dsp:txBody>
      <dsp:txXfrm>
        <a:off x="1889506" y="868009"/>
        <a:ext cx="6898894" cy="403725"/>
      </dsp:txXfrm>
    </dsp:sp>
    <dsp:sp modelId="{195C1BDB-FFEE-456A-B0AB-4DF93019CD6B}">
      <dsp:nvSpPr>
        <dsp:cNvPr id="0" name=""/>
        <dsp:cNvSpPr/>
      </dsp:nvSpPr>
      <dsp:spPr>
        <a:xfrm>
          <a:off x="1757680" y="127173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71DB-C99C-4145-B600-90D892E98BBE}">
      <dsp:nvSpPr>
        <dsp:cNvPr id="0" name=""/>
        <dsp:cNvSpPr/>
      </dsp:nvSpPr>
      <dsp:spPr>
        <a:xfrm>
          <a:off x="1889506" y="1291920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서브페이지 와 </a:t>
          </a:r>
          <a:r>
            <a:rPr lang="ko-KR" altLang="en-US" sz="1400" kern="1200" dirty="0" err="1" smtClean="0"/>
            <a:t>메인페이지</a:t>
          </a:r>
          <a:r>
            <a:rPr lang="ko-KR" altLang="en-US" sz="1400" kern="1200" dirty="0" smtClean="0"/>
            <a:t> 연결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1291920"/>
        <a:ext cx="6898894" cy="403725"/>
      </dsp:txXfrm>
    </dsp:sp>
    <dsp:sp modelId="{DE610226-FE6A-452D-AD34-6ADD52E57582}">
      <dsp:nvSpPr>
        <dsp:cNvPr id="0" name=""/>
        <dsp:cNvSpPr/>
      </dsp:nvSpPr>
      <dsp:spPr>
        <a:xfrm>
          <a:off x="1757680" y="1695646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4ED13-7A96-4063-9346-6FAF6FE2E564}">
      <dsp:nvSpPr>
        <dsp:cNvPr id="0" name=""/>
        <dsp:cNvSpPr/>
      </dsp:nvSpPr>
      <dsp:spPr>
        <a:xfrm>
          <a:off x="1889506" y="1715832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기능 구현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1715832"/>
        <a:ext cx="6898894" cy="403725"/>
      </dsp:txXfrm>
    </dsp:sp>
    <dsp:sp modelId="{DC51CA38-E768-4D13-8763-C625F6533B8F}">
      <dsp:nvSpPr>
        <dsp:cNvPr id="0" name=""/>
        <dsp:cNvSpPr/>
      </dsp:nvSpPr>
      <dsp:spPr>
        <a:xfrm>
          <a:off x="1757680" y="211955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A6AE8-501D-4E88-BF0D-16D5C2AADB4C}">
      <dsp:nvSpPr>
        <dsp:cNvPr id="0" name=""/>
        <dsp:cNvSpPr/>
      </dsp:nvSpPr>
      <dsp:spPr>
        <a:xfrm>
          <a:off x="1889506" y="2139743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테스트 및 버그 수정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2139743"/>
        <a:ext cx="6898894" cy="403725"/>
      </dsp:txXfrm>
    </dsp:sp>
    <dsp:sp modelId="{B355F50D-EFF9-4277-AD68-2F8CAB88C537}">
      <dsp:nvSpPr>
        <dsp:cNvPr id="0" name=""/>
        <dsp:cNvSpPr/>
      </dsp:nvSpPr>
      <dsp:spPr>
        <a:xfrm>
          <a:off x="1757680" y="254346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2563812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일정</a:t>
          </a:r>
        </a:p>
      </dsp:txBody>
      <dsp:txXfrm>
        <a:off x="0" y="0"/>
        <a:ext cx="1757680" cy="2563812"/>
      </dsp:txXfrm>
    </dsp:sp>
    <dsp:sp modelId="{1C8DDC0C-1264-4EAB-BE47-7DD340BA8EF3}">
      <dsp:nvSpPr>
        <dsp:cNvPr id="0" name=""/>
        <dsp:cNvSpPr/>
      </dsp:nvSpPr>
      <dsp:spPr>
        <a:xfrm>
          <a:off x="1889506" y="0"/>
          <a:ext cx="6898894" cy="403725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프로젝트 </a:t>
          </a:r>
          <a:r>
            <a:rPr lang="en-US" altLang="ko-KR" sz="1400" kern="1200" dirty="0"/>
            <a:t>UI</a:t>
          </a:r>
          <a:r>
            <a:rPr lang="ko-KR" altLang="en-US" sz="1400" kern="1200" dirty="0"/>
            <a:t>스케치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  <a:endParaRPr lang="en-US" altLang="ko-KR" sz="1400" kern="1200" dirty="0"/>
        </a:p>
      </dsp:txBody>
      <dsp:txXfrm>
        <a:off x="1889506" y="0"/>
        <a:ext cx="6898894" cy="403725"/>
      </dsp:txXfrm>
    </dsp:sp>
    <dsp:sp modelId="{9DA184FD-52D5-4EE8-9010-AD049E8CBC96}">
      <dsp:nvSpPr>
        <dsp:cNvPr id="0" name=""/>
        <dsp:cNvSpPr/>
      </dsp:nvSpPr>
      <dsp:spPr>
        <a:xfrm>
          <a:off x="1757680" y="423911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44097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메인 페이지 구성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주</a:t>
          </a:r>
        </a:p>
      </dsp:txBody>
      <dsp:txXfrm>
        <a:off x="1889506" y="444097"/>
        <a:ext cx="6898894" cy="403725"/>
      </dsp:txXfrm>
    </dsp:sp>
    <dsp:sp modelId="{167E857A-5F06-4F38-8E22-9EBB282EE1FD}">
      <dsp:nvSpPr>
        <dsp:cNvPr id="0" name=""/>
        <dsp:cNvSpPr/>
      </dsp:nvSpPr>
      <dsp:spPr>
        <a:xfrm>
          <a:off x="1757680" y="847823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868009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서브페이지구성 </a:t>
          </a:r>
          <a:r>
            <a:rPr lang="en-US" altLang="ko-KR" sz="1400" kern="1200" dirty="0" smtClean="0"/>
            <a:t>3</a:t>
          </a:r>
          <a:r>
            <a:rPr lang="ko-KR" altLang="en-US" sz="1400" kern="1200" dirty="0"/>
            <a:t>주</a:t>
          </a:r>
        </a:p>
      </dsp:txBody>
      <dsp:txXfrm>
        <a:off x="1889506" y="868009"/>
        <a:ext cx="6898894" cy="403725"/>
      </dsp:txXfrm>
    </dsp:sp>
    <dsp:sp modelId="{195C1BDB-FFEE-456A-B0AB-4DF93019CD6B}">
      <dsp:nvSpPr>
        <dsp:cNvPr id="0" name=""/>
        <dsp:cNvSpPr/>
      </dsp:nvSpPr>
      <dsp:spPr>
        <a:xfrm>
          <a:off x="1757680" y="127173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71DB-C99C-4145-B600-90D892E98BBE}">
      <dsp:nvSpPr>
        <dsp:cNvPr id="0" name=""/>
        <dsp:cNvSpPr/>
      </dsp:nvSpPr>
      <dsp:spPr>
        <a:xfrm>
          <a:off x="1889506" y="1291920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서브페이지 와 </a:t>
          </a:r>
          <a:r>
            <a:rPr lang="ko-KR" altLang="en-US" sz="1400" kern="1200" dirty="0" err="1" smtClean="0"/>
            <a:t>메인페이지</a:t>
          </a:r>
          <a:r>
            <a:rPr lang="ko-KR" altLang="en-US" sz="1400" kern="1200" dirty="0" smtClean="0"/>
            <a:t> 연결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1291920"/>
        <a:ext cx="6898894" cy="403725"/>
      </dsp:txXfrm>
    </dsp:sp>
    <dsp:sp modelId="{DE610226-FE6A-452D-AD34-6ADD52E57582}">
      <dsp:nvSpPr>
        <dsp:cNvPr id="0" name=""/>
        <dsp:cNvSpPr/>
      </dsp:nvSpPr>
      <dsp:spPr>
        <a:xfrm>
          <a:off x="1757680" y="1695646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4ED13-7A96-4063-9346-6FAF6FE2E564}">
      <dsp:nvSpPr>
        <dsp:cNvPr id="0" name=""/>
        <dsp:cNvSpPr/>
      </dsp:nvSpPr>
      <dsp:spPr>
        <a:xfrm>
          <a:off x="1889506" y="1715832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기능 구현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1715832"/>
        <a:ext cx="6898894" cy="403725"/>
      </dsp:txXfrm>
    </dsp:sp>
    <dsp:sp modelId="{DC51CA38-E768-4D13-8763-C625F6533B8F}">
      <dsp:nvSpPr>
        <dsp:cNvPr id="0" name=""/>
        <dsp:cNvSpPr/>
      </dsp:nvSpPr>
      <dsp:spPr>
        <a:xfrm>
          <a:off x="1757680" y="211955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A6AE8-501D-4E88-BF0D-16D5C2AADB4C}">
      <dsp:nvSpPr>
        <dsp:cNvPr id="0" name=""/>
        <dsp:cNvSpPr/>
      </dsp:nvSpPr>
      <dsp:spPr>
        <a:xfrm>
          <a:off x="1889506" y="2139743"/>
          <a:ext cx="6898894" cy="40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테스트 및 버그 수정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2139743"/>
        <a:ext cx="6898894" cy="403725"/>
      </dsp:txXfrm>
    </dsp:sp>
    <dsp:sp modelId="{B355F50D-EFF9-4277-AD68-2F8CAB88C537}">
      <dsp:nvSpPr>
        <dsp:cNvPr id="0" name=""/>
        <dsp:cNvSpPr/>
      </dsp:nvSpPr>
      <dsp:spPr>
        <a:xfrm>
          <a:off x="1757680" y="254346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7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03A-45A3-4BB4-9B02-9064C583CDF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/>
              <a:t>캘린더 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39000" y="5092700"/>
            <a:ext cx="4356100" cy="7112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장정호</a:t>
            </a:r>
          </a:p>
        </p:txBody>
      </p:sp>
    </p:spTree>
    <p:extLst>
      <p:ext uri="{BB962C8B-B14F-4D97-AF65-F5344CB8AC3E}">
        <p14:creationId xmlns:p14="http://schemas.microsoft.com/office/powerpoint/2010/main" val="256811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리스크 관리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리스크</a:t>
            </a:r>
            <a:r>
              <a:rPr lang="en-US" altLang="ko-KR" dirty="0"/>
              <a:t>1 : </a:t>
            </a:r>
            <a:r>
              <a:rPr lang="ko-KR" altLang="en-US" dirty="0"/>
              <a:t>일정 지연 </a:t>
            </a:r>
            <a:r>
              <a:rPr lang="en-US" altLang="ko-KR" dirty="0"/>
              <a:t>&gt; </a:t>
            </a:r>
            <a:r>
              <a:rPr lang="ko-KR" altLang="en-US" dirty="0"/>
              <a:t>최대한 핵심 기능을 먼저 </a:t>
            </a:r>
            <a:r>
              <a:rPr lang="ko-KR" altLang="en-US" dirty="0" err="1"/>
              <a:t>끝냄으로서</a:t>
            </a:r>
            <a:r>
              <a:rPr lang="ko-KR" altLang="en-US" dirty="0"/>
              <a:t> 일정이 지연되더라도 최대한 영향 없게 함</a:t>
            </a:r>
            <a:endParaRPr lang="en-US" altLang="ko-KR" dirty="0"/>
          </a:p>
          <a:p>
            <a:r>
              <a:rPr lang="ko-KR" altLang="en-US" dirty="0"/>
              <a:t>리스크</a:t>
            </a:r>
            <a:r>
              <a:rPr lang="en-US" altLang="ko-KR" dirty="0"/>
              <a:t>2 : </a:t>
            </a:r>
            <a:r>
              <a:rPr lang="ko-KR" altLang="en-US" dirty="0"/>
              <a:t>기술적인 문제 </a:t>
            </a:r>
            <a:r>
              <a:rPr lang="en-US" altLang="ko-KR" dirty="0"/>
              <a:t>&gt; </a:t>
            </a:r>
            <a:r>
              <a:rPr lang="ko-KR" altLang="en-US" dirty="0"/>
              <a:t>안정적인 패키지 사용</a:t>
            </a:r>
            <a:r>
              <a:rPr lang="en-US" altLang="ko-KR" dirty="0"/>
              <a:t>, </a:t>
            </a:r>
            <a:r>
              <a:rPr lang="ko-KR" altLang="en-US" dirty="0" err="1"/>
              <a:t>대체가능한</a:t>
            </a:r>
            <a:r>
              <a:rPr lang="ko-KR" altLang="en-US" dirty="0"/>
              <a:t> 패키지 추가로 확인</a:t>
            </a:r>
          </a:p>
        </p:txBody>
      </p:sp>
    </p:spTree>
    <p:extLst>
      <p:ext uri="{BB962C8B-B14F-4D97-AF65-F5344CB8AC3E}">
        <p14:creationId xmlns:p14="http://schemas.microsoft.com/office/powerpoint/2010/main" val="167740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커뮤니케이션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사용하여 진행 상황을 매 주 기록</a:t>
            </a:r>
            <a:endParaRPr lang="en-US" altLang="ko-KR" dirty="0"/>
          </a:p>
          <a:p>
            <a:r>
              <a:rPr lang="ko-KR" altLang="en-US" dirty="0"/>
              <a:t>앱의 불편한 점 주변 지인을 통해 확인</a:t>
            </a:r>
            <a:endParaRPr lang="en-US" altLang="ko-KR" dirty="0"/>
          </a:p>
          <a:p>
            <a:r>
              <a:rPr lang="ko-KR" altLang="en-US" dirty="0" err="1"/>
              <a:t>간트</a:t>
            </a:r>
            <a:r>
              <a:rPr lang="ko-KR" altLang="en-US" dirty="0"/>
              <a:t> 차트를 이용해서 매 주 할당된 일정을 처리했는지 확인</a:t>
            </a:r>
          </a:p>
        </p:txBody>
      </p:sp>
    </p:spTree>
    <p:extLst>
      <p:ext uri="{BB962C8B-B14F-4D97-AF65-F5344CB8AC3E}">
        <p14:creationId xmlns:p14="http://schemas.microsoft.com/office/powerpoint/2010/main" val="254587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앱을 만드는 목적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앱의 요구사항 분석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앱의 프로젝트 목차</a:t>
            </a:r>
          </a:p>
        </p:txBody>
      </p:sp>
    </p:spTree>
    <p:extLst>
      <p:ext uri="{BB962C8B-B14F-4D97-AF65-F5344CB8AC3E}">
        <p14:creationId xmlns:p14="http://schemas.microsoft.com/office/powerpoint/2010/main" val="13030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미래에 프로그래머가 되기 위해 나는 평일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~8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분까지 집에서 </a:t>
            </a:r>
            <a:r>
              <a:rPr lang="ko-KR" altLang="en-US" dirty="0" err="1"/>
              <a:t>플러터를</a:t>
            </a:r>
            <a:r>
              <a:rPr lang="ko-KR" altLang="en-US" dirty="0"/>
              <a:t> 이용한 캘린더 앱을 프로젝트 진행 단계에 맞게 </a:t>
            </a:r>
            <a:r>
              <a:rPr lang="en-US" altLang="ko-KR" dirty="0"/>
              <a:t>6</a:t>
            </a:r>
            <a:r>
              <a:rPr lang="ko-KR" altLang="en-US" dirty="0"/>
              <a:t>주간 완성시킨다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3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앱의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나 </a:t>
            </a:r>
            <a:r>
              <a:rPr lang="en-US" altLang="ko-KR" dirty="0"/>
              <a:t>:</a:t>
            </a:r>
            <a:r>
              <a:rPr lang="ko-KR" altLang="en-US" dirty="0"/>
              <a:t> 특정 요일</a:t>
            </a:r>
            <a:r>
              <a:rPr lang="en-US" altLang="ko-KR" dirty="0"/>
              <a:t>, </a:t>
            </a:r>
            <a:r>
              <a:rPr lang="ko-KR" altLang="en-US" dirty="0"/>
              <a:t>날짜에 매번 반복되는 일정을 한번에 생성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 등록 시 자세히 몇 시에 어디에 일정이 있는지 생성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 수정 및 삭제 기능</a:t>
            </a:r>
            <a:endParaRPr lang="en-US" altLang="ko-KR" dirty="0"/>
          </a:p>
          <a:p>
            <a:r>
              <a:rPr lang="ko-KR" altLang="en-US" dirty="0"/>
              <a:t> 나 </a:t>
            </a:r>
            <a:r>
              <a:rPr lang="en-US" altLang="ko-KR" dirty="0"/>
              <a:t>:</a:t>
            </a:r>
            <a:r>
              <a:rPr lang="ko-KR" altLang="en-US" dirty="0"/>
              <a:t> 일정의 제목이나 위치 등 키워드로 일정 검색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일정이 있는 날짜 색깔 강조 표시 가능</a:t>
            </a:r>
            <a:endParaRPr lang="en-US" altLang="ko-KR" dirty="0"/>
          </a:p>
          <a:p>
            <a:r>
              <a:rPr lang="en-US" altLang="ko-KR" dirty="0"/>
              <a:t>GPT : </a:t>
            </a:r>
            <a:r>
              <a:rPr lang="ko-KR" altLang="en-US" dirty="0"/>
              <a:t>밤에도 </a:t>
            </a:r>
            <a:r>
              <a:rPr lang="ko-KR" altLang="en-US" dirty="0" err="1"/>
              <a:t>눈아프지</a:t>
            </a:r>
            <a:r>
              <a:rPr lang="ko-KR" altLang="en-US" dirty="0"/>
              <a:t> 않게 </a:t>
            </a:r>
            <a:r>
              <a:rPr lang="ko-KR" altLang="en-US" dirty="0" err="1"/>
              <a:t>사용가능한</a:t>
            </a:r>
            <a:r>
              <a:rPr lang="ko-KR" altLang="en-US" dirty="0"/>
              <a:t> </a:t>
            </a:r>
            <a:r>
              <a:rPr lang="ko-KR" altLang="en-US" dirty="0" err="1"/>
              <a:t>다크</a:t>
            </a:r>
            <a:r>
              <a:rPr lang="ko-KR" altLang="en-US" dirty="0"/>
              <a:t> 모드 추가</a:t>
            </a:r>
            <a:endParaRPr lang="en-US" altLang="ko-KR" dirty="0"/>
          </a:p>
          <a:p>
            <a:r>
              <a:rPr lang="en-US" altLang="ko-KR" dirty="0"/>
              <a:t>GPT : </a:t>
            </a:r>
            <a:r>
              <a:rPr lang="ko-KR" altLang="en-US" dirty="0"/>
              <a:t>달력 없이 </a:t>
            </a:r>
            <a:r>
              <a:rPr lang="ko-KR" altLang="en-US" dirty="0" err="1"/>
              <a:t>알림들만</a:t>
            </a:r>
            <a:r>
              <a:rPr lang="ko-KR" altLang="en-US" dirty="0"/>
              <a:t> 볼 수 있게 추가</a:t>
            </a:r>
          </a:p>
        </p:txBody>
      </p:sp>
    </p:spTree>
    <p:extLst>
      <p:ext uri="{BB962C8B-B14F-4D97-AF65-F5344CB8AC3E}">
        <p14:creationId xmlns:p14="http://schemas.microsoft.com/office/powerpoint/2010/main" val="193187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31108" cy="461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앱의 프로젝트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 </a:t>
            </a:r>
            <a:r>
              <a:rPr lang="ko-KR" altLang="en-US" dirty="0"/>
              <a:t>프로젝트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 </a:t>
            </a:r>
            <a:r>
              <a:rPr lang="ko-KR" altLang="en-US" dirty="0"/>
              <a:t>일정 </a:t>
            </a:r>
            <a:r>
              <a:rPr lang="ko-KR" altLang="en-US" dirty="0" smtClean="0"/>
              <a:t>계획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 </a:t>
            </a:r>
            <a:r>
              <a:rPr lang="ko-KR" altLang="en-US" dirty="0"/>
              <a:t>리소스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 </a:t>
            </a:r>
            <a:r>
              <a:rPr lang="ko-KR" altLang="en-US" dirty="0"/>
              <a:t>리스크 관리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 </a:t>
            </a:r>
            <a:r>
              <a:rPr lang="ko-KR" altLang="en-US" dirty="0"/>
              <a:t>커뮤니케이션 계획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6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/>
              <a:t>명 </a:t>
            </a:r>
            <a:r>
              <a:rPr lang="en-US" altLang="ko-KR" dirty="0"/>
              <a:t>: </a:t>
            </a:r>
            <a:r>
              <a:rPr lang="ko-KR" altLang="en-US" dirty="0"/>
              <a:t>캘린더 </a:t>
            </a:r>
            <a:r>
              <a:rPr lang="ko-KR" altLang="en-US" dirty="0" smtClean="0"/>
              <a:t>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편리하게 일정을 생성 확인 할 수 있는 앱 개발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057740566"/>
              </p:ext>
            </p:extLst>
          </p:nvPr>
        </p:nvGraphicFramePr>
        <p:xfrm>
          <a:off x="1054100" y="4415155"/>
          <a:ext cx="8788400" cy="142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/>
          <p:cNvSpPr/>
          <p:nvPr/>
        </p:nvSpPr>
        <p:spPr>
          <a:xfrm>
            <a:off x="967740" y="2758440"/>
            <a:ext cx="887476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6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일정 계획</a:t>
            </a:r>
            <a:endParaRPr lang="en-US" altLang="ko-KR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721188681"/>
              </p:ext>
            </p:extLst>
          </p:nvPr>
        </p:nvGraphicFramePr>
        <p:xfrm>
          <a:off x="660400" y="2414588"/>
          <a:ext cx="8788400" cy="256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10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리소스 계획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도구 </a:t>
            </a:r>
            <a:r>
              <a:rPr lang="en-US" altLang="ko-KR" dirty="0"/>
              <a:t>: </a:t>
            </a:r>
            <a:r>
              <a:rPr lang="en-US" altLang="ko-KR" dirty="0" smtClean="0"/>
              <a:t>Flutter, </a:t>
            </a:r>
            <a:r>
              <a:rPr lang="en-US" altLang="ko-KR" dirty="0" err="1"/>
              <a:t>AndroidStudio</a:t>
            </a:r>
            <a:endParaRPr lang="en-US" altLang="ko-KR" dirty="0"/>
          </a:p>
          <a:p>
            <a:r>
              <a:rPr lang="ko-KR" altLang="en-US" dirty="0"/>
              <a:t>시간 계획 </a:t>
            </a:r>
            <a:r>
              <a:rPr lang="en-US" altLang="ko-KR" dirty="0"/>
              <a:t>: </a:t>
            </a:r>
            <a:r>
              <a:rPr lang="ko-KR" altLang="en-US" dirty="0"/>
              <a:t>오후 </a:t>
            </a:r>
            <a:r>
              <a:rPr lang="en-US" altLang="ko-KR" dirty="0"/>
              <a:t>7</a:t>
            </a:r>
            <a:r>
              <a:rPr lang="ko-KR" altLang="en-US" dirty="0"/>
              <a:t>시 </a:t>
            </a:r>
            <a:r>
              <a:rPr lang="en-US" altLang="ko-KR" dirty="0"/>
              <a:t>~ 8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136420"/>
              </p:ext>
            </p:extLst>
          </p:nvPr>
        </p:nvGraphicFramePr>
        <p:xfrm>
          <a:off x="660400" y="3314393"/>
          <a:ext cx="8788400" cy="256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74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333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캘린더 앱</vt:lpstr>
      <vt:lpstr>목차</vt:lpstr>
      <vt:lpstr>목적</vt:lpstr>
      <vt:lpstr>앱의 요구사항</vt:lpstr>
      <vt:lpstr>간트 차트</vt:lpstr>
      <vt:lpstr>앱의 프로젝트 목차</vt:lpstr>
      <vt:lpstr>1. 프로젝트 개요</vt:lpstr>
      <vt:lpstr>2. 일정 계획</vt:lpstr>
      <vt:lpstr>3.  리소스 계획 </vt:lpstr>
      <vt:lpstr>4.  리스크 관리 </vt:lpstr>
      <vt:lpstr>5.  커뮤니케이션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플러터를 이용한 앱 개발 프로젝트</dc:title>
  <dc:creator>ITSW</dc:creator>
  <cp:lastModifiedBy>ITSW</cp:lastModifiedBy>
  <cp:revision>15</cp:revision>
  <dcterms:created xsi:type="dcterms:W3CDTF">2025-04-29T05:31:12Z</dcterms:created>
  <dcterms:modified xsi:type="dcterms:W3CDTF">2025-06-17T06:18:48Z</dcterms:modified>
</cp:coreProperties>
</file>