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0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F9528F-581B-8539-345E-28BF6F1A38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D88D87-9B02-CCF7-0437-2EDC1942D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8F8D28-54A0-2EA5-BE39-5785E1160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2D77-0567-4960-99A2-0EAF5B95CEE2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8F09EE-1860-682B-EBF0-BBAA737C6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9B9EA5-B5B2-8179-C02E-7389ABC4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45F5-1FEA-476F-80CF-991EAFDB8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523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C46D0D-0999-231B-5991-5856A7EC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F681330-3C0B-FE6B-DE29-377A9384DC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E1C3F7-A7EA-8E16-61C6-9D1EAB3A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2D77-0567-4960-99A2-0EAF5B95CEE2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1D79CD-7BE8-ED0D-EFF7-5F0FBC2DB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6250AF-3526-656A-0E5E-6275055D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45F5-1FEA-476F-80CF-991EAFDB8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60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DD67931-1B32-52FF-2B53-864AE9F946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82C533-6B16-F6C5-5D75-92F1CB12F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F4A610-4BA8-C8FB-3774-C279C3F5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2D77-0567-4960-99A2-0EAF5B95CEE2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2DA5BB-AD45-C10F-2F81-031BC539C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981903-BC60-CD8E-7DAB-7C6BD8B8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45F5-1FEA-476F-80CF-991EAFDB8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4958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198525-500F-BEAC-1302-FBE36EA3A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5E067C-579D-EC34-9C1D-9649CCF3C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31E121-2278-9426-E795-A346C795D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2D77-0567-4960-99A2-0EAF5B95CEE2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2162A7-6E15-5A3E-C9F2-735C3850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DE1CD3-2671-C41B-5044-9D24C64AF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45F5-1FEA-476F-80CF-991EAFDB8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40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5284A9-974B-1C57-8B63-66186148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8FBFB1-BA37-7ECE-DFB1-AD800620E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A7BBA2-C782-B537-A548-1A6C19F3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2D77-0567-4960-99A2-0EAF5B95CEE2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3C9048-69BF-86C4-3819-AC9D0185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307633-B1AA-CD14-9A2D-4CC03CD9D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45F5-1FEA-476F-80CF-991EAFDB8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899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30615-AFDF-C77C-4966-388B75CC2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3F3576-6548-29E8-01BD-E5238A7E79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307A46-A33D-4E96-16D8-ECCA3083A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71B484-EA92-D97D-E966-EFF824661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2D77-0567-4960-99A2-0EAF5B95CEE2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E5FF5E-C6CB-B7C0-7F50-B5639EC5D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CE8C87-CC41-BE76-A76F-75F4DEE4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45F5-1FEA-476F-80CF-991EAFDB8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42824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DDD21-09C6-9C04-4D3D-F99016B16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32EE80-BE70-1EE7-60EB-47C1EE6C0D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3581C3-AD55-05B5-7108-AEFDD77C63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1F00106-E007-153D-A3DE-7269FC8466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F0E11B1-233B-E849-2950-29B7758C42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B703DA-46DD-91CD-C8BE-B0A1C436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2D77-0567-4960-99A2-0EAF5B95CEE2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2EA135B-02FC-75BE-7441-9AFE510C7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B366FA-CA95-CD2D-F411-7369CF71B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45F5-1FEA-476F-80CF-991EAFDB8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746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7D9EB3-DDC5-2426-CD99-62E918895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44838B7-BEE1-5DF2-7112-D1D431E59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2D77-0567-4960-99A2-0EAF5B95CEE2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CA80EC-3FB8-2627-6A5A-9BBBE282F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FDC120-1EC1-D396-6AC8-3D1E16E0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45F5-1FEA-476F-80CF-991EAFDB8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589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92A017-67B5-AA88-0359-5EF146AD5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2D77-0567-4960-99A2-0EAF5B95CEE2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E5E2E8C-DF9B-C6E3-D7E2-475F9A9F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69F26E-F840-9EF0-56FC-786DF48F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45F5-1FEA-476F-80CF-991EAFDB8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765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8BC1F-C2F2-64B9-60F8-F82C7CC3A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AE7BBC-5ACF-9A73-C8C5-278A0B80D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56B889-1286-24DE-57EF-FA652E98C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B10020-F1F3-D841-7E42-8C76853CB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2D77-0567-4960-99A2-0EAF5B95CEE2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FB6A4F-20B8-A3E6-2DA2-87660151D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3BECDE-79E7-AF2C-F34C-48792AEEC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45F5-1FEA-476F-80CF-991EAFDB8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69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779C1-92D9-59D4-5B5E-FED131BCB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C55C6DA-E9DA-428C-A73C-258C4CB0B5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0C453B-2257-CBE6-7EB2-2356A4510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77A2C2-9BA0-D36E-C60A-804ACA301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A2D77-0567-4960-99A2-0EAF5B95CEE2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5550A6-47A7-117C-A9B6-F6CE6AB34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EC1207-6F94-4F2B-4CE4-05D8BA4BC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B45F5-1FEA-476F-80CF-991EAFDB8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96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48B649-C758-8902-1810-DF17A8721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66D53B-61B2-FFE9-4E4B-3F1521825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81BA66-BDFF-74C7-DAC5-341C095C1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5A2D77-0567-4960-99A2-0EAF5B95CEE2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DB4F07-F609-6A0E-9831-6627E6DE7B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512BBE-A36C-06F3-189F-3EEF9E572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B45F5-1FEA-476F-80CF-991EAFDB8E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9746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9F7DF7-98B1-1D81-C785-335863584FB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신구 캘린더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21282A9-FD03-8DCC-E441-8159C91688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2467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17ECC-B2BA-B962-F4C8-29BD9998C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CA02B-3AF1-B79F-B89F-6501E2FB5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5" y="365125"/>
            <a:ext cx="9221294" cy="1325563"/>
          </a:xfrm>
        </p:spPr>
        <p:txBody>
          <a:bodyPr/>
          <a:lstStyle/>
          <a:p>
            <a:r>
              <a:rPr lang="ko-KR" altLang="en-US" dirty="0"/>
              <a:t>일정 추가</a:t>
            </a:r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888E9001-1955-7CC5-0F77-273F26B9A7E0}"/>
              </a:ext>
            </a:extLst>
          </p:cNvPr>
          <p:cNvSpPr txBox="1">
            <a:spLocks/>
          </p:cNvSpPr>
          <p:nvPr/>
        </p:nvSpPr>
        <p:spPr>
          <a:xfrm>
            <a:off x="10104580" y="365125"/>
            <a:ext cx="1976583" cy="6022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500" dirty="0"/>
          </a:p>
          <a:p>
            <a:r>
              <a:rPr lang="ko-KR" altLang="en-US" sz="1500" dirty="0"/>
              <a:t>제목을 통해 달력에 일정이 표기됨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일정 종류에 따라 달력에서 일정의 색깔이 바뀜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날짜는 선택 했던 날짜로 고정됨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시간</a:t>
            </a:r>
            <a:r>
              <a:rPr lang="en-US" altLang="ko-KR" sz="1500" dirty="0"/>
              <a:t>, </a:t>
            </a:r>
            <a:r>
              <a:rPr lang="ko-KR" altLang="en-US" sz="1500" dirty="0"/>
              <a:t>장소</a:t>
            </a:r>
            <a:r>
              <a:rPr lang="en-US" altLang="ko-KR" sz="1500" dirty="0"/>
              <a:t>, </a:t>
            </a:r>
            <a:r>
              <a:rPr lang="ko-KR" altLang="en-US" sz="1500" dirty="0"/>
              <a:t>내용도 입력 가능</a:t>
            </a:r>
            <a:endParaRPr lang="en-US" altLang="ko-KR" sz="15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68BDD8F-FB3F-D776-5653-8AEB0F15EDDB}"/>
              </a:ext>
            </a:extLst>
          </p:cNvPr>
          <p:cNvSpPr/>
          <p:nvPr/>
        </p:nvSpPr>
        <p:spPr>
          <a:xfrm>
            <a:off x="1135525" y="1685525"/>
            <a:ext cx="2809495" cy="473340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2948948-3EFE-3DFC-2E86-31135FB4BD36}"/>
              </a:ext>
            </a:extLst>
          </p:cNvPr>
          <p:cNvSpPr/>
          <p:nvPr/>
        </p:nvSpPr>
        <p:spPr>
          <a:xfrm>
            <a:off x="5620053" y="1685525"/>
            <a:ext cx="2809495" cy="473340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5703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D3457-79B2-0F0C-E35B-600A57EF3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3F4700-34FA-A97F-924F-E006BC0F6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5" y="365125"/>
            <a:ext cx="9221294" cy="1325563"/>
          </a:xfrm>
        </p:spPr>
        <p:txBody>
          <a:bodyPr/>
          <a:lstStyle/>
          <a:p>
            <a:r>
              <a:rPr lang="ko-KR" altLang="en-US" dirty="0"/>
              <a:t>달력 표시 </a:t>
            </a:r>
            <a:r>
              <a:rPr lang="en-US" altLang="ko-KR" dirty="0"/>
              <a:t>(</a:t>
            </a:r>
            <a:r>
              <a:rPr lang="ko-KR" altLang="en-US" dirty="0"/>
              <a:t>일정 추가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4F584B8-6003-A83D-282B-1653A904376D}"/>
              </a:ext>
            </a:extLst>
          </p:cNvPr>
          <p:cNvSpPr/>
          <p:nvPr/>
        </p:nvSpPr>
        <p:spPr>
          <a:xfrm>
            <a:off x="597698" y="2140382"/>
            <a:ext cx="1976583" cy="3430319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646305-B179-8493-E298-6F7BADCA0048}"/>
              </a:ext>
            </a:extLst>
          </p:cNvPr>
          <p:cNvSpPr/>
          <p:nvPr/>
        </p:nvSpPr>
        <p:spPr>
          <a:xfrm>
            <a:off x="3036098" y="2140382"/>
            <a:ext cx="1976583" cy="3430319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FCE6CF7-FC08-CD1A-6339-32A1ECC9AD7D}"/>
              </a:ext>
            </a:extLst>
          </p:cNvPr>
          <p:cNvSpPr/>
          <p:nvPr/>
        </p:nvSpPr>
        <p:spPr>
          <a:xfrm>
            <a:off x="5474498" y="2140382"/>
            <a:ext cx="1976583" cy="3430319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63B02B8-28BA-995D-4559-E5552D20422C}"/>
              </a:ext>
            </a:extLst>
          </p:cNvPr>
          <p:cNvSpPr/>
          <p:nvPr/>
        </p:nvSpPr>
        <p:spPr>
          <a:xfrm>
            <a:off x="7912898" y="2140382"/>
            <a:ext cx="1976583" cy="3430319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내용 개체 틀 8">
            <a:extLst>
              <a:ext uri="{FF2B5EF4-FFF2-40B4-BE49-F238E27FC236}">
                <a16:creationId xmlns:a16="http://schemas.microsoft.com/office/drawing/2014/main" id="{A172302E-3F11-2AE3-7188-F4B3701AD9AC}"/>
              </a:ext>
            </a:extLst>
          </p:cNvPr>
          <p:cNvSpPr txBox="1">
            <a:spLocks/>
          </p:cNvSpPr>
          <p:nvPr/>
        </p:nvSpPr>
        <p:spPr>
          <a:xfrm>
            <a:off x="10104580" y="365125"/>
            <a:ext cx="1976583" cy="6022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500" dirty="0"/>
          </a:p>
          <a:p>
            <a:r>
              <a:rPr lang="ko-KR" altLang="en-US" sz="1500" dirty="0"/>
              <a:t>현재 달력에서   일정 종류는 </a:t>
            </a:r>
            <a:r>
              <a:rPr lang="en-US" altLang="ko-KR" sz="1500" dirty="0"/>
              <a:t>23</a:t>
            </a:r>
            <a:r>
              <a:rPr lang="ko-KR" altLang="en-US" sz="1500" dirty="0"/>
              <a:t>일은 업무</a:t>
            </a:r>
            <a:r>
              <a:rPr lang="en-US" altLang="ko-KR" sz="1500" dirty="0"/>
              <a:t>, 24</a:t>
            </a:r>
            <a:r>
              <a:rPr lang="ko-KR" altLang="en-US" sz="1500" dirty="0"/>
              <a:t>일은 휴일</a:t>
            </a:r>
            <a:endParaRPr lang="en-US" altLang="ko-KR" sz="1500" dirty="0"/>
          </a:p>
          <a:p>
            <a:pPr marL="0" indent="0">
              <a:buNone/>
            </a:pPr>
            <a:endParaRPr lang="en-US" altLang="ko-KR" sz="1500" dirty="0"/>
          </a:p>
          <a:p>
            <a:r>
              <a:rPr lang="ko-KR" altLang="en-US" sz="1500" dirty="0"/>
              <a:t>제목을 통해 달력에 일정이 표시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간단하게 주요 일정을 표시한 후 상세 보기로 들어가면 일정을 상세히 확인 가능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일정 종류에 따라 달력에서 일정의 색깔이 바뀜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2419616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A23E2-DDC6-629A-4048-F8C95E1A3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EF3A9-89E5-DFAB-0650-AAB8AA451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5" y="365125"/>
            <a:ext cx="9221294" cy="1325563"/>
          </a:xfrm>
        </p:spPr>
        <p:txBody>
          <a:bodyPr/>
          <a:lstStyle/>
          <a:p>
            <a:r>
              <a:rPr lang="ko-KR" altLang="en-US" dirty="0"/>
              <a:t>일정 검색</a:t>
            </a:r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96971433-C52E-E7F0-3B9E-44F89516971D}"/>
              </a:ext>
            </a:extLst>
          </p:cNvPr>
          <p:cNvSpPr txBox="1">
            <a:spLocks/>
          </p:cNvSpPr>
          <p:nvPr/>
        </p:nvSpPr>
        <p:spPr>
          <a:xfrm>
            <a:off x="10104580" y="365125"/>
            <a:ext cx="1976583" cy="6022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500" dirty="0"/>
          </a:p>
          <a:p>
            <a:r>
              <a:rPr lang="ko-KR" altLang="en-US" sz="1500" dirty="0"/>
              <a:t>모든 일정이 표시 됨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제목으로 일정 검색 가능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일정 수정</a:t>
            </a:r>
            <a:r>
              <a:rPr lang="en-US" altLang="ko-KR" sz="1500" dirty="0"/>
              <a:t>, </a:t>
            </a:r>
            <a:r>
              <a:rPr lang="ko-KR" altLang="en-US" sz="1500" dirty="0"/>
              <a:t>삭제 버튼을 이용해 수정 및 삭제 가능</a:t>
            </a:r>
            <a:endParaRPr lang="en-US" altLang="ko-KR" sz="15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64C4CF-7F5F-B321-1855-D3CD15B18492}"/>
              </a:ext>
            </a:extLst>
          </p:cNvPr>
          <p:cNvSpPr/>
          <p:nvPr/>
        </p:nvSpPr>
        <p:spPr>
          <a:xfrm>
            <a:off x="1135525" y="1685525"/>
            <a:ext cx="2809495" cy="473340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52DF4F8-7B1C-E5E3-5393-B28FEE59B6EE}"/>
              </a:ext>
            </a:extLst>
          </p:cNvPr>
          <p:cNvSpPr/>
          <p:nvPr/>
        </p:nvSpPr>
        <p:spPr>
          <a:xfrm>
            <a:off x="5620053" y="1685525"/>
            <a:ext cx="2809495" cy="473340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0154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E600B-B1A5-6DD1-505E-F08A0FD93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3A474-FA3C-64F6-6ECA-52759FF5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5" y="365125"/>
            <a:ext cx="9221294" cy="1325563"/>
          </a:xfrm>
        </p:spPr>
        <p:txBody>
          <a:bodyPr/>
          <a:lstStyle/>
          <a:p>
            <a:r>
              <a:rPr lang="ko-KR" altLang="en-US" dirty="0"/>
              <a:t>일정 수정</a:t>
            </a:r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CC823E55-FA1C-56D9-B013-481AE0CDC7B8}"/>
              </a:ext>
            </a:extLst>
          </p:cNvPr>
          <p:cNvSpPr txBox="1">
            <a:spLocks/>
          </p:cNvSpPr>
          <p:nvPr/>
        </p:nvSpPr>
        <p:spPr>
          <a:xfrm>
            <a:off x="9956800" y="365125"/>
            <a:ext cx="2124363" cy="6022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500" dirty="0"/>
          </a:p>
          <a:p>
            <a:r>
              <a:rPr lang="ko-KR" altLang="en-US" sz="1500" dirty="0"/>
              <a:t>일정 수정을 누른다면 기본 값으로 전에 있던 일정을 넣은 후 일정 변경 가능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en-US" altLang="ko-KR" sz="1500" dirty="0"/>
              <a:t>Ex)</a:t>
            </a:r>
            <a:r>
              <a:rPr lang="ko-KR" altLang="en-US" sz="1500" dirty="0"/>
              <a:t> 제목 수정</a:t>
            </a:r>
            <a:r>
              <a:rPr lang="en-US" altLang="ko-KR" sz="1500" dirty="0"/>
              <a:t> holiday -&gt; holiday2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B0945D-297C-462C-4C45-9B7ADC071982}"/>
              </a:ext>
            </a:extLst>
          </p:cNvPr>
          <p:cNvSpPr/>
          <p:nvPr/>
        </p:nvSpPr>
        <p:spPr>
          <a:xfrm>
            <a:off x="3776244" y="1685525"/>
            <a:ext cx="2809495" cy="473340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328D02-927B-BA5B-FBB3-9DD303413138}"/>
              </a:ext>
            </a:extLst>
          </p:cNvPr>
          <p:cNvSpPr/>
          <p:nvPr/>
        </p:nvSpPr>
        <p:spPr>
          <a:xfrm>
            <a:off x="570345" y="1685525"/>
            <a:ext cx="2809495" cy="473340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82759AF-8CFC-F16B-0549-A583D400B8B8}"/>
              </a:ext>
            </a:extLst>
          </p:cNvPr>
          <p:cNvSpPr/>
          <p:nvPr/>
        </p:nvSpPr>
        <p:spPr>
          <a:xfrm>
            <a:off x="6982144" y="1685525"/>
            <a:ext cx="2809495" cy="4733408"/>
          </a:xfrm>
          <a:prstGeom prst="rect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17987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0113A-63F0-8494-6BCF-FDC4FAC6C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DDFA3E-9275-4B96-237E-61526A09B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5" y="365125"/>
            <a:ext cx="9221294" cy="1325563"/>
          </a:xfrm>
        </p:spPr>
        <p:txBody>
          <a:bodyPr/>
          <a:lstStyle/>
          <a:p>
            <a:r>
              <a:rPr lang="ko-KR" altLang="en-US" dirty="0"/>
              <a:t>일정 삭제</a:t>
            </a:r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4CA1074F-79A2-6866-BCF8-63B5D11F7848}"/>
              </a:ext>
            </a:extLst>
          </p:cNvPr>
          <p:cNvSpPr txBox="1">
            <a:spLocks/>
          </p:cNvSpPr>
          <p:nvPr/>
        </p:nvSpPr>
        <p:spPr>
          <a:xfrm>
            <a:off x="10104580" y="365125"/>
            <a:ext cx="1976583" cy="6022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500" dirty="0"/>
          </a:p>
          <a:p>
            <a:r>
              <a:rPr lang="ko-KR" altLang="en-US" sz="1500" dirty="0"/>
              <a:t>일정 삭제를 통해 일정 삭제 가능</a:t>
            </a:r>
            <a:endParaRPr lang="en-US" altLang="ko-KR" sz="15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03F6B7F-D20B-4C21-DAB5-FB84C7A9BFE4}"/>
              </a:ext>
            </a:extLst>
          </p:cNvPr>
          <p:cNvSpPr/>
          <p:nvPr/>
        </p:nvSpPr>
        <p:spPr>
          <a:xfrm>
            <a:off x="1135525" y="1685525"/>
            <a:ext cx="2809495" cy="473340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E67D1B2-8075-6910-2BE9-7748142E83AF}"/>
              </a:ext>
            </a:extLst>
          </p:cNvPr>
          <p:cNvSpPr/>
          <p:nvPr/>
        </p:nvSpPr>
        <p:spPr>
          <a:xfrm>
            <a:off x="5620053" y="1685525"/>
            <a:ext cx="2809495" cy="473340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3775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807370-8B32-9E88-4F24-6012D8250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23837F-5450-1D7C-1070-03C022D96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프로젝트 주제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프로젝트 요구사항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프로젝트 일정계획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프로젝트 기능</a:t>
            </a:r>
          </a:p>
        </p:txBody>
      </p:sp>
    </p:spTree>
    <p:extLst>
      <p:ext uri="{BB962C8B-B14F-4D97-AF65-F5344CB8AC3E}">
        <p14:creationId xmlns:p14="http://schemas.microsoft.com/office/powerpoint/2010/main" val="167811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CEC036-3B0C-4E80-726E-AF30EE4A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16F9A6-F0C2-9295-C169-89D188FAB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달력 확인 및 일정을 생성 후 검색 가능한 앱 </a:t>
            </a:r>
          </a:p>
        </p:txBody>
      </p:sp>
    </p:spTree>
    <p:extLst>
      <p:ext uri="{BB962C8B-B14F-4D97-AF65-F5344CB8AC3E}">
        <p14:creationId xmlns:p14="http://schemas.microsoft.com/office/powerpoint/2010/main" val="932414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23BBD-C15D-3844-77C6-D853021B9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요구사항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7541E6-67A5-8327-9E13-8BF53B73634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일정 등록 시 달력에 간단하게 일정 표시</a:t>
            </a:r>
            <a:endParaRPr lang="en-US" altLang="ko-KR" dirty="0"/>
          </a:p>
          <a:p>
            <a:r>
              <a:rPr lang="ko-KR" altLang="en-US" dirty="0"/>
              <a:t>일정 등록 시 수정 및 삭제 기능</a:t>
            </a:r>
            <a:endParaRPr lang="en-US" altLang="ko-KR" dirty="0"/>
          </a:p>
          <a:p>
            <a:r>
              <a:rPr lang="ko-KR" altLang="en-US" dirty="0"/>
              <a:t>일정을 색깔을 이용해서 구별</a:t>
            </a:r>
            <a:endParaRPr lang="en-US" altLang="ko-KR" dirty="0"/>
          </a:p>
          <a:p>
            <a:r>
              <a:rPr lang="ko-KR" altLang="en-US" dirty="0"/>
              <a:t>일정을 제목으로 검색 가능</a:t>
            </a:r>
            <a:endParaRPr lang="en-US" altLang="ko-KR" dirty="0"/>
          </a:p>
          <a:p>
            <a:r>
              <a:rPr lang="ko-KR" altLang="en-US" dirty="0"/>
              <a:t>달력 없이 일정만 볼 수 있는 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8091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FCA73-98E5-7940-31F6-DD4E80A78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일정계획 목표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35F886-C1E6-592E-D2F7-33C9A5529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/>
              <a:t>UI</a:t>
            </a:r>
            <a:r>
              <a:rPr lang="ko-KR" altLang="en-US" dirty="0"/>
              <a:t>디자인 </a:t>
            </a:r>
            <a:r>
              <a:rPr lang="en-US" altLang="ko-KR" dirty="0"/>
              <a:t>(1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메인 페이지 구성</a:t>
            </a:r>
            <a:r>
              <a:rPr lang="en-US" altLang="ko-KR" dirty="0"/>
              <a:t>(1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/>
              <a:t>서브페이지 구성</a:t>
            </a:r>
            <a:r>
              <a:rPr lang="en-US" altLang="ko-KR" dirty="0"/>
              <a:t>(3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 err="1"/>
              <a:t>메인페이지</a:t>
            </a:r>
            <a:r>
              <a:rPr lang="en-US" altLang="ko-KR" dirty="0"/>
              <a:t>,</a:t>
            </a:r>
            <a:r>
              <a:rPr lang="ko-KR" altLang="en-US" dirty="0"/>
              <a:t> 서브페이지 연동</a:t>
            </a:r>
            <a:r>
              <a:rPr lang="en-US" altLang="ko-KR" dirty="0"/>
              <a:t>(1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r>
              <a:rPr lang="ko-KR" altLang="en-US" dirty="0" err="1"/>
              <a:t>메인페이지와</a:t>
            </a:r>
            <a:r>
              <a:rPr lang="ko-KR" altLang="en-US" dirty="0"/>
              <a:t> 서브페이지의 기능 구현</a:t>
            </a:r>
            <a:r>
              <a:rPr lang="en-US" altLang="ko-KR" dirty="0"/>
              <a:t>(1</a:t>
            </a:r>
            <a:r>
              <a:rPr lang="ko-KR" altLang="en-US" dirty="0"/>
              <a:t>주</a:t>
            </a:r>
            <a:r>
              <a:rPr lang="en-US" altLang="ko-KR" dirty="0"/>
              <a:t>)</a:t>
            </a:r>
          </a:p>
          <a:p>
            <a:pPr marL="514350" indent="-51435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625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0ED55E-E540-A725-0569-47850538C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일정계획 실천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CBBBD7A-AB34-435F-A114-129BE5AF4C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89040"/>
            <a:ext cx="10515600" cy="4224508"/>
          </a:xfrm>
        </p:spPr>
      </p:pic>
    </p:spTree>
    <p:extLst>
      <p:ext uri="{BB962C8B-B14F-4D97-AF65-F5344CB8AC3E}">
        <p14:creationId xmlns:p14="http://schemas.microsoft.com/office/powerpoint/2010/main" val="32761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F693B-0155-AB6F-6305-CD508E6C6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477F78-37E7-295D-EB66-E28601008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/>
              <a:t>달력기능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일정 생성 기능</a:t>
            </a:r>
            <a:endParaRPr lang="en-US" altLang="ko-KR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ko-KR" altLang="en-US" dirty="0"/>
              <a:t>일정 검색 기능</a:t>
            </a:r>
            <a:endParaRPr lang="en-US" altLang="ko-KR" dirty="0"/>
          </a:p>
          <a:p>
            <a:pPr marL="514350" indent="-514350">
              <a:buAutoNum type="arabicPeriod"/>
            </a:pPr>
            <a:r>
              <a:rPr lang="ko-KR" altLang="en-US" dirty="0"/>
              <a:t>일정 수정 및 삭제 기능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0204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B99C5F-F009-BD31-CF22-9C3F051FF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5" y="365125"/>
            <a:ext cx="9221294" cy="1325563"/>
          </a:xfrm>
        </p:spPr>
        <p:txBody>
          <a:bodyPr/>
          <a:lstStyle/>
          <a:p>
            <a:r>
              <a:rPr lang="ko-KR" altLang="en-US" dirty="0"/>
              <a:t>달력 표시 </a:t>
            </a:r>
            <a:r>
              <a:rPr lang="en-US" altLang="ko-KR" dirty="0"/>
              <a:t>(</a:t>
            </a:r>
            <a:r>
              <a:rPr lang="ko-KR" altLang="en-US" dirty="0"/>
              <a:t>연간</a:t>
            </a:r>
            <a:r>
              <a:rPr lang="en-US" altLang="ko-KR" dirty="0"/>
              <a:t>, </a:t>
            </a:r>
            <a:r>
              <a:rPr lang="ko-KR" altLang="en-US" dirty="0"/>
              <a:t>월간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1FF71C53-23D9-8218-816B-1A156AE6F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4580" y="365125"/>
            <a:ext cx="1976583" cy="6022380"/>
          </a:xfrm>
        </p:spPr>
        <p:txBody>
          <a:bodyPr>
            <a:normAutofit/>
          </a:bodyPr>
          <a:lstStyle/>
          <a:p>
            <a:endParaRPr lang="en-US" altLang="ko-KR" sz="1500" dirty="0"/>
          </a:p>
          <a:p>
            <a:r>
              <a:rPr lang="ko-KR" altLang="en-US" sz="1500" dirty="0"/>
              <a:t>연간 달력</a:t>
            </a:r>
            <a:r>
              <a:rPr lang="en-US" altLang="ko-KR" sz="1500" dirty="0"/>
              <a:t>,</a:t>
            </a:r>
            <a:r>
              <a:rPr lang="ko-KR" altLang="en-US" sz="1500" dirty="0"/>
              <a:t> 월간 달력</a:t>
            </a:r>
            <a:r>
              <a:rPr lang="en-US" altLang="ko-KR" sz="1500" dirty="0"/>
              <a:t>, </a:t>
            </a:r>
            <a:r>
              <a:rPr lang="ko-KR" altLang="en-US" sz="1500" dirty="0"/>
              <a:t>주간 달력</a:t>
            </a:r>
            <a:r>
              <a:rPr lang="en-US" altLang="ko-KR" sz="1500" dirty="0"/>
              <a:t>, </a:t>
            </a:r>
            <a:r>
              <a:rPr lang="ko-KR" altLang="en-US" sz="1500" dirty="0"/>
              <a:t>일일 달력 의 형태로 달력 표시 가능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연간 달력에서 </a:t>
            </a:r>
            <a:r>
              <a:rPr lang="en-US" altLang="ko-KR" sz="1500" dirty="0"/>
              <a:t>n</a:t>
            </a:r>
            <a:r>
              <a:rPr lang="ko-KR" altLang="en-US" sz="1500" dirty="0"/>
              <a:t>월을 누르면 </a:t>
            </a:r>
            <a:r>
              <a:rPr lang="en-US" altLang="ko-KR" sz="1500" dirty="0"/>
              <a:t>n</a:t>
            </a:r>
            <a:r>
              <a:rPr lang="ko-KR" altLang="en-US" sz="1500" dirty="0"/>
              <a:t>월 달력으로 이동 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월간 달력의 기본 날짜 지정은 현재 날짜로 지정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일정 생성 및 주요 일정 보기 가능</a:t>
            </a:r>
            <a:endParaRPr lang="en-US" altLang="ko-KR" sz="15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6BD8BE7-63D9-8DA7-6A00-235480771626}"/>
              </a:ext>
            </a:extLst>
          </p:cNvPr>
          <p:cNvSpPr/>
          <p:nvPr/>
        </p:nvSpPr>
        <p:spPr>
          <a:xfrm>
            <a:off x="1135525" y="1685525"/>
            <a:ext cx="2809495" cy="473340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779E8A1-68E1-13DD-D06F-88071E9ADAE0}"/>
              </a:ext>
            </a:extLst>
          </p:cNvPr>
          <p:cNvSpPr/>
          <p:nvPr/>
        </p:nvSpPr>
        <p:spPr>
          <a:xfrm>
            <a:off x="5620053" y="1685525"/>
            <a:ext cx="2809495" cy="473340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6648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DAAFB-A50C-2CD5-CD0F-0310A1256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58EF3-1285-FE22-3146-A4EDD06AA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5" y="365125"/>
            <a:ext cx="9221294" cy="1325563"/>
          </a:xfrm>
        </p:spPr>
        <p:txBody>
          <a:bodyPr/>
          <a:lstStyle/>
          <a:p>
            <a:r>
              <a:rPr lang="ko-KR" altLang="en-US" dirty="0"/>
              <a:t>달력 표시 </a:t>
            </a:r>
            <a:r>
              <a:rPr lang="en-US" altLang="ko-KR" dirty="0"/>
              <a:t>(</a:t>
            </a:r>
            <a:r>
              <a:rPr lang="ko-KR" altLang="en-US" dirty="0"/>
              <a:t>연간</a:t>
            </a:r>
            <a:r>
              <a:rPr lang="en-US" altLang="ko-KR" dirty="0"/>
              <a:t>, </a:t>
            </a:r>
            <a:r>
              <a:rPr lang="ko-KR" altLang="en-US" dirty="0"/>
              <a:t>월간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04E717-A721-E789-AE2C-FD77E7DC499E}"/>
              </a:ext>
            </a:extLst>
          </p:cNvPr>
          <p:cNvSpPr/>
          <p:nvPr/>
        </p:nvSpPr>
        <p:spPr>
          <a:xfrm>
            <a:off x="1135525" y="1685525"/>
            <a:ext cx="2809495" cy="4733408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292EE67-3BD8-6C74-6F0E-DABB739AFBC9}"/>
              </a:ext>
            </a:extLst>
          </p:cNvPr>
          <p:cNvSpPr/>
          <p:nvPr/>
        </p:nvSpPr>
        <p:spPr>
          <a:xfrm>
            <a:off x="5620053" y="1685525"/>
            <a:ext cx="2809495" cy="4733408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내용 개체 틀 8">
            <a:extLst>
              <a:ext uri="{FF2B5EF4-FFF2-40B4-BE49-F238E27FC236}">
                <a16:creationId xmlns:a16="http://schemas.microsoft.com/office/drawing/2014/main" id="{3ADEE916-DBDA-338C-733D-EA1EAFADEB9C}"/>
              </a:ext>
            </a:extLst>
          </p:cNvPr>
          <p:cNvSpPr txBox="1">
            <a:spLocks/>
          </p:cNvSpPr>
          <p:nvPr/>
        </p:nvSpPr>
        <p:spPr>
          <a:xfrm>
            <a:off x="10104580" y="365125"/>
            <a:ext cx="1976583" cy="6022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1500" dirty="0"/>
          </a:p>
          <a:p>
            <a:r>
              <a:rPr lang="ko-KR" altLang="en-US" sz="1500" dirty="0"/>
              <a:t>연간 달력</a:t>
            </a:r>
            <a:r>
              <a:rPr lang="en-US" altLang="ko-KR" sz="1500" dirty="0"/>
              <a:t>,</a:t>
            </a:r>
            <a:r>
              <a:rPr lang="ko-KR" altLang="en-US" sz="1500" dirty="0"/>
              <a:t> 월간 달력</a:t>
            </a:r>
            <a:r>
              <a:rPr lang="en-US" altLang="ko-KR" sz="1500" dirty="0"/>
              <a:t>, </a:t>
            </a:r>
            <a:r>
              <a:rPr lang="ko-KR" altLang="en-US" sz="1500" dirty="0"/>
              <a:t>주간 달력</a:t>
            </a:r>
            <a:r>
              <a:rPr lang="en-US" altLang="ko-KR" sz="1500" dirty="0"/>
              <a:t>, </a:t>
            </a:r>
            <a:r>
              <a:rPr lang="ko-KR" altLang="en-US" sz="1500" dirty="0"/>
              <a:t>일일 달력 의 형태로 달력 표시 가능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주간 일정과 일일 일정을 표시</a:t>
            </a:r>
            <a:endParaRPr lang="en-US" altLang="ko-KR" sz="1500" dirty="0"/>
          </a:p>
          <a:p>
            <a:endParaRPr lang="en-US" altLang="ko-KR" sz="1500" dirty="0"/>
          </a:p>
          <a:p>
            <a:r>
              <a:rPr lang="ko-KR" altLang="en-US" sz="1500" dirty="0"/>
              <a:t>일정 생성 및 주요 일정 보기 가능</a:t>
            </a:r>
            <a:endParaRPr lang="en-US" altLang="ko-KR" sz="1500" dirty="0"/>
          </a:p>
        </p:txBody>
      </p:sp>
    </p:spTree>
    <p:extLst>
      <p:ext uri="{BB962C8B-B14F-4D97-AF65-F5344CB8AC3E}">
        <p14:creationId xmlns:p14="http://schemas.microsoft.com/office/powerpoint/2010/main" val="1999990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307</Words>
  <Application>Microsoft Office PowerPoint</Application>
  <PresentationFormat>와이드스크린</PresentationFormat>
  <Paragraphs>75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신구 캘린더</vt:lpstr>
      <vt:lpstr>개요</vt:lpstr>
      <vt:lpstr>프로젝트 주제</vt:lpstr>
      <vt:lpstr>프로젝트 요구사항</vt:lpstr>
      <vt:lpstr>프로젝트 일정계획 목표</vt:lpstr>
      <vt:lpstr>프로젝트 일정계획 실천</vt:lpstr>
      <vt:lpstr>프로젝트 기능</vt:lpstr>
      <vt:lpstr>달력 표시 (연간, 월간)</vt:lpstr>
      <vt:lpstr>달력 표시 (연간, 월간)</vt:lpstr>
      <vt:lpstr>일정 추가</vt:lpstr>
      <vt:lpstr>달력 표시 (일정 추가)</vt:lpstr>
      <vt:lpstr>일정 검색</vt:lpstr>
      <vt:lpstr>일정 수정</vt:lpstr>
      <vt:lpstr>일정 삭제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Boy Jang</dc:creator>
  <cp:lastModifiedBy>Boy Jang</cp:lastModifiedBy>
  <cp:revision>2</cp:revision>
  <dcterms:created xsi:type="dcterms:W3CDTF">2025-06-22T02:36:23Z</dcterms:created>
  <dcterms:modified xsi:type="dcterms:W3CDTF">2025-06-22T02:52:16Z</dcterms:modified>
</cp:coreProperties>
</file>