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5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dirty="0"/>
            <a:t>주요기능</a:t>
          </a:r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/>
      <dgm:t>
        <a:bodyPr/>
        <a:lstStyle/>
        <a:p>
          <a:pPr latinLnBrk="1"/>
          <a:r>
            <a:rPr lang="ko-KR" altLang="en-US" dirty="0"/>
            <a:t>일정 등록</a:t>
          </a:r>
          <a:r>
            <a:rPr lang="en-US" altLang="ko-KR" dirty="0"/>
            <a:t>, </a:t>
          </a:r>
          <a:r>
            <a:rPr lang="ko-KR" altLang="en-US" dirty="0"/>
            <a:t>수정</a:t>
          </a:r>
          <a:r>
            <a:rPr lang="en-US" altLang="ko-KR" dirty="0"/>
            <a:t>, </a:t>
          </a:r>
          <a:r>
            <a:rPr lang="ko-KR" altLang="en-US" dirty="0"/>
            <a:t>삭제 기능</a:t>
          </a:r>
          <a:endParaRPr lang="en-US" altLang="ko-KR" dirty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/>
            <a:t>일정 검색 기능</a:t>
          </a:r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/>
            <a:t>주요 일정 각자 색깔로 표시 기능</a:t>
          </a:r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4"/>
      <dgm:spPr/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4"/>
      <dgm:spPr/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3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4"/>
      <dgm:spPr/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3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4"/>
      <dgm:spPr/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3"/>
      <dgm:spPr/>
    </dgm:pt>
    <dgm:pt modelId="{75100DF7-80A2-49E0-97F3-EF22F805FDFA}" type="pres">
      <dgm:prSet presAssocID="{E63B6B13-53E4-4B4C-9F56-4E92E1F4A323}" presName="vertSpace2b" presStyleCnt="0"/>
      <dgm:spPr/>
    </dgm:pt>
  </dgm:ptLst>
  <dgm:cxnLst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/>
            <a:t>일정</a:t>
          </a:r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프로젝트 </a:t>
          </a:r>
          <a:r>
            <a:rPr lang="en-US" altLang="ko-KR" dirty="0"/>
            <a:t>UI</a:t>
          </a:r>
          <a:r>
            <a:rPr lang="ko-KR" altLang="en-US" dirty="0"/>
            <a:t>스케치 </a:t>
          </a:r>
          <a:r>
            <a:rPr lang="en-US" altLang="ko-KR" dirty="0"/>
            <a:t>1</a:t>
          </a:r>
          <a:r>
            <a:rPr lang="ko-KR" altLang="en-US" dirty="0"/>
            <a:t>주</a:t>
          </a:r>
          <a:endParaRPr lang="en-US" altLang="ko-KR" dirty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/>
            <a:t>메인 페이지 구성 </a:t>
          </a:r>
          <a:r>
            <a:rPr lang="en-US" altLang="ko-KR" dirty="0"/>
            <a:t>1</a:t>
          </a:r>
          <a:r>
            <a:rPr lang="ko-KR" altLang="en-US" dirty="0"/>
            <a:t>주</a:t>
          </a:r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/>
            <a:t>서브페이지구성 및 연결 </a:t>
          </a:r>
          <a:r>
            <a:rPr lang="en-US" altLang="ko-KR" dirty="0"/>
            <a:t>3</a:t>
          </a:r>
          <a:r>
            <a:rPr lang="ko-KR" altLang="en-US" dirty="0"/>
            <a:t>주</a:t>
          </a:r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/>
            <a:t>테스트 및 제출 </a:t>
          </a:r>
          <a:r>
            <a:rPr lang="en-US" altLang="ko-KR" dirty="0"/>
            <a:t>1</a:t>
          </a:r>
          <a:r>
            <a:rPr lang="ko-KR" altLang="en-US" dirty="0"/>
            <a:t>주</a:t>
          </a:r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5"/>
      <dgm:spPr/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5"/>
      <dgm:spPr/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4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5"/>
      <dgm:spPr/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4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5"/>
      <dgm:spPr/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4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5"/>
      <dgm:spPr/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4"/>
      <dgm:spPr/>
    </dgm:pt>
    <dgm:pt modelId="{9BE5144D-2609-4E4F-84A4-E9B85BA3EB7C}" type="pres">
      <dgm:prSet presAssocID="{B524787E-7448-4691-AEA4-8CB058104BAE}" presName="vertSpace2b" presStyleCnt="0"/>
      <dgm:spPr/>
    </dgm:pt>
  </dgm:ptLst>
  <dgm:cxnLst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/>
            <a:t>일정</a:t>
          </a:r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프로젝트 </a:t>
          </a:r>
          <a:r>
            <a:rPr lang="en-US" altLang="ko-KR" dirty="0"/>
            <a:t>UI</a:t>
          </a:r>
          <a:r>
            <a:rPr lang="ko-KR" altLang="en-US" dirty="0"/>
            <a:t>스케치 </a:t>
          </a:r>
          <a:r>
            <a:rPr lang="en-US" altLang="ko-KR" dirty="0"/>
            <a:t>1</a:t>
          </a:r>
          <a:r>
            <a:rPr lang="ko-KR" altLang="en-US" dirty="0"/>
            <a:t>주</a:t>
          </a:r>
          <a:endParaRPr lang="en-US" altLang="ko-KR" dirty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/>
            <a:t>메인 페이지 구성 </a:t>
          </a:r>
          <a:r>
            <a:rPr lang="en-US" altLang="ko-KR" dirty="0"/>
            <a:t>1</a:t>
          </a:r>
          <a:r>
            <a:rPr lang="ko-KR" altLang="en-US" dirty="0"/>
            <a:t>주</a:t>
          </a:r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/>
            <a:t>서브페이지구성 및 연결 </a:t>
          </a:r>
          <a:r>
            <a:rPr lang="en-US" altLang="ko-KR" dirty="0"/>
            <a:t>3</a:t>
          </a:r>
          <a:r>
            <a:rPr lang="ko-KR" altLang="en-US" dirty="0"/>
            <a:t>주</a:t>
          </a:r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/>
            <a:t>테스트 및 제출 </a:t>
          </a:r>
          <a:r>
            <a:rPr lang="en-US" altLang="ko-KR" dirty="0"/>
            <a:t>1</a:t>
          </a:r>
          <a:r>
            <a:rPr lang="ko-KR" altLang="en-US" dirty="0"/>
            <a:t>주</a:t>
          </a:r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5"/>
      <dgm:spPr/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5"/>
      <dgm:spPr/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4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5"/>
      <dgm:spPr/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4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5"/>
      <dgm:spPr/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4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5"/>
      <dgm:spPr/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4"/>
      <dgm:spPr/>
    </dgm:pt>
    <dgm:pt modelId="{9BE5144D-2609-4E4F-84A4-E9B85BA3EB7C}" type="pres">
      <dgm:prSet presAssocID="{B524787E-7448-4691-AEA4-8CB058104BAE}" presName="vertSpace2b" presStyleCnt="0"/>
      <dgm:spPr/>
    </dgm:pt>
  </dgm:ptLst>
  <dgm:cxnLst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4223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주요기능</a:t>
          </a:r>
        </a:p>
      </dsp:txBody>
      <dsp:txXfrm>
        <a:off x="0" y="0"/>
        <a:ext cx="1757680" cy="1422399"/>
      </dsp:txXfrm>
    </dsp:sp>
    <dsp:sp modelId="{1C8DDC0C-1264-4EAB-BE47-7DD340BA8EF3}">
      <dsp:nvSpPr>
        <dsp:cNvPr id="0" name=""/>
        <dsp:cNvSpPr/>
      </dsp:nvSpPr>
      <dsp:spPr>
        <a:xfrm>
          <a:off x="1889506" y="2222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일정 등록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수정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삭제 기능</a:t>
          </a:r>
          <a:endParaRPr lang="en-US" altLang="ko-KR" sz="1500" kern="1200" dirty="0"/>
        </a:p>
      </dsp:txBody>
      <dsp:txXfrm>
        <a:off x="1889506" y="22224"/>
        <a:ext cx="6898894" cy="444499"/>
      </dsp:txXfrm>
    </dsp:sp>
    <dsp:sp modelId="{9DA184FD-52D5-4EE8-9010-AD049E8CBC96}">
      <dsp:nvSpPr>
        <dsp:cNvPr id="0" name=""/>
        <dsp:cNvSpPr/>
      </dsp:nvSpPr>
      <dsp:spPr>
        <a:xfrm>
          <a:off x="1757680" y="46672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88949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일정 검색 기능</a:t>
          </a:r>
        </a:p>
      </dsp:txBody>
      <dsp:txXfrm>
        <a:off x="1889506" y="488949"/>
        <a:ext cx="6898894" cy="444499"/>
      </dsp:txXfrm>
    </dsp:sp>
    <dsp:sp modelId="{167E857A-5F06-4F38-8E22-9EBB282EE1FD}">
      <dsp:nvSpPr>
        <dsp:cNvPr id="0" name=""/>
        <dsp:cNvSpPr/>
      </dsp:nvSpPr>
      <dsp:spPr>
        <a:xfrm>
          <a:off x="1757680" y="93344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95567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주요 일정 각자 색깔로 표시 기능</a:t>
          </a:r>
        </a:p>
      </dsp:txBody>
      <dsp:txXfrm>
        <a:off x="1889506" y="955674"/>
        <a:ext cx="6898894" cy="444499"/>
      </dsp:txXfrm>
    </dsp:sp>
    <dsp:sp modelId="{195C1BDB-FFEE-456A-B0AB-4DF93019CD6B}">
      <dsp:nvSpPr>
        <dsp:cNvPr id="0" name=""/>
        <dsp:cNvSpPr/>
      </dsp:nvSpPr>
      <dsp:spPr>
        <a:xfrm>
          <a:off x="1757680" y="140017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7006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일정</a:t>
          </a:r>
        </a:p>
      </dsp:txBody>
      <dsp:txXfrm>
        <a:off x="0" y="0"/>
        <a:ext cx="1757680" cy="1700699"/>
      </dsp:txXfrm>
    </dsp:sp>
    <dsp:sp modelId="{1C8DDC0C-1264-4EAB-BE47-7DD340BA8EF3}">
      <dsp:nvSpPr>
        <dsp:cNvPr id="0" name=""/>
        <dsp:cNvSpPr/>
      </dsp:nvSpPr>
      <dsp:spPr>
        <a:xfrm>
          <a:off x="1889506" y="19992"/>
          <a:ext cx="6898894" cy="399846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프로젝트 </a:t>
          </a:r>
          <a:r>
            <a:rPr lang="en-US" altLang="ko-KR" sz="1400" kern="1200" dirty="0"/>
            <a:t>UI</a:t>
          </a:r>
          <a:r>
            <a:rPr lang="ko-KR" altLang="en-US" sz="1400" kern="1200" dirty="0"/>
            <a:t>스케치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  <a:endParaRPr lang="en-US" altLang="ko-KR" sz="1400" kern="1200" dirty="0"/>
        </a:p>
      </dsp:txBody>
      <dsp:txXfrm>
        <a:off x="1889506" y="19992"/>
        <a:ext cx="6898894" cy="399846"/>
      </dsp:txXfrm>
    </dsp:sp>
    <dsp:sp modelId="{9DA184FD-52D5-4EE8-9010-AD049E8CBC96}">
      <dsp:nvSpPr>
        <dsp:cNvPr id="0" name=""/>
        <dsp:cNvSpPr/>
      </dsp:nvSpPr>
      <dsp:spPr>
        <a:xfrm>
          <a:off x="1757680" y="41983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39831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메인 페이지 구성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</a:p>
      </dsp:txBody>
      <dsp:txXfrm>
        <a:off x="1889506" y="439831"/>
        <a:ext cx="6898894" cy="399846"/>
      </dsp:txXfrm>
    </dsp:sp>
    <dsp:sp modelId="{167E857A-5F06-4F38-8E22-9EBB282EE1FD}">
      <dsp:nvSpPr>
        <dsp:cNvPr id="0" name=""/>
        <dsp:cNvSpPr/>
      </dsp:nvSpPr>
      <dsp:spPr>
        <a:xfrm>
          <a:off x="1757680" y="839678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5967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서브페이지구성 및 연결 </a:t>
          </a:r>
          <a:r>
            <a:rPr lang="en-US" altLang="ko-KR" sz="1400" kern="1200" dirty="0"/>
            <a:t>3</a:t>
          </a:r>
          <a:r>
            <a:rPr lang="ko-KR" altLang="en-US" sz="1400" kern="1200" dirty="0"/>
            <a:t>주</a:t>
          </a:r>
        </a:p>
      </dsp:txBody>
      <dsp:txXfrm>
        <a:off x="1889506" y="859670"/>
        <a:ext cx="6898894" cy="399846"/>
      </dsp:txXfrm>
    </dsp:sp>
    <dsp:sp modelId="{195C1BDB-FFEE-456A-B0AB-4DF93019CD6B}">
      <dsp:nvSpPr>
        <dsp:cNvPr id="0" name=""/>
        <dsp:cNvSpPr/>
      </dsp:nvSpPr>
      <dsp:spPr>
        <a:xfrm>
          <a:off x="1757680" y="125951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7951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테스트 및 제출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</a:p>
      </dsp:txBody>
      <dsp:txXfrm>
        <a:off x="1889506" y="1279510"/>
        <a:ext cx="6898894" cy="399846"/>
      </dsp:txXfrm>
    </dsp:sp>
    <dsp:sp modelId="{DE610226-FE6A-452D-AD34-6ADD52E57582}">
      <dsp:nvSpPr>
        <dsp:cNvPr id="0" name=""/>
        <dsp:cNvSpPr/>
      </dsp:nvSpPr>
      <dsp:spPr>
        <a:xfrm>
          <a:off x="1757680" y="16793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7006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일정</a:t>
          </a:r>
        </a:p>
      </dsp:txBody>
      <dsp:txXfrm>
        <a:off x="0" y="0"/>
        <a:ext cx="1757680" cy="1700699"/>
      </dsp:txXfrm>
    </dsp:sp>
    <dsp:sp modelId="{1C8DDC0C-1264-4EAB-BE47-7DD340BA8EF3}">
      <dsp:nvSpPr>
        <dsp:cNvPr id="0" name=""/>
        <dsp:cNvSpPr/>
      </dsp:nvSpPr>
      <dsp:spPr>
        <a:xfrm>
          <a:off x="1889506" y="19992"/>
          <a:ext cx="6898894" cy="399846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프로젝트 </a:t>
          </a:r>
          <a:r>
            <a:rPr lang="en-US" altLang="ko-KR" sz="1400" kern="1200" dirty="0"/>
            <a:t>UI</a:t>
          </a:r>
          <a:r>
            <a:rPr lang="ko-KR" altLang="en-US" sz="1400" kern="1200" dirty="0"/>
            <a:t>스케치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  <a:endParaRPr lang="en-US" altLang="ko-KR" sz="1400" kern="1200" dirty="0"/>
        </a:p>
      </dsp:txBody>
      <dsp:txXfrm>
        <a:off x="1889506" y="19992"/>
        <a:ext cx="6898894" cy="399846"/>
      </dsp:txXfrm>
    </dsp:sp>
    <dsp:sp modelId="{9DA184FD-52D5-4EE8-9010-AD049E8CBC96}">
      <dsp:nvSpPr>
        <dsp:cNvPr id="0" name=""/>
        <dsp:cNvSpPr/>
      </dsp:nvSpPr>
      <dsp:spPr>
        <a:xfrm>
          <a:off x="1757680" y="41983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39831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메인 페이지 구성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</a:p>
      </dsp:txBody>
      <dsp:txXfrm>
        <a:off x="1889506" y="439831"/>
        <a:ext cx="6898894" cy="399846"/>
      </dsp:txXfrm>
    </dsp:sp>
    <dsp:sp modelId="{167E857A-5F06-4F38-8E22-9EBB282EE1FD}">
      <dsp:nvSpPr>
        <dsp:cNvPr id="0" name=""/>
        <dsp:cNvSpPr/>
      </dsp:nvSpPr>
      <dsp:spPr>
        <a:xfrm>
          <a:off x="1757680" y="839678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5967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서브페이지구성 및 연결 </a:t>
          </a:r>
          <a:r>
            <a:rPr lang="en-US" altLang="ko-KR" sz="1400" kern="1200" dirty="0"/>
            <a:t>3</a:t>
          </a:r>
          <a:r>
            <a:rPr lang="ko-KR" altLang="en-US" sz="1400" kern="1200" dirty="0"/>
            <a:t>주</a:t>
          </a:r>
        </a:p>
      </dsp:txBody>
      <dsp:txXfrm>
        <a:off x="1889506" y="859670"/>
        <a:ext cx="6898894" cy="399846"/>
      </dsp:txXfrm>
    </dsp:sp>
    <dsp:sp modelId="{195C1BDB-FFEE-456A-B0AB-4DF93019CD6B}">
      <dsp:nvSpPr>
        <dsp:cNvPr id="0" name=""/>
        <dsp:cNvSpPr/>
      </dsp:nvSpPr>
      <dsp:spPr>
        <a:xfrm>
          <a:off x="1757680" y="125951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7951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테스트 및 제출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</a:p>
      </dsp:txBody>
      <dsp:txXfrm>
        <a:off x="1889506" y="1279510"/>
        <a:ext cx="6898894" cy="399846"/>
      </dsp:txXfrm>
    </dsp:sp>
    <dsp:sp modelId="{DE610226-FE6A-452D-AD34-6ADD52E57582}">
      <dsp:nvSpPr>
        <dsp:cNvPr id="0" name=""/>
        <dsp:cNvSpPr/>
      </dsp:nvSpPr>
      <dsp:spPr>
        <a:xfrm>
          <a:off x="1757680" y="16793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7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03A-45A3-4BB4-9B02-9064C583CDF4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/>
              <a:t>플러터를</a:t>
            </a:r>
            <a:r>
              <a:rPr lang="ko-KR" altLang="en-US" dirty="0"/>
              <a:t> 이용한 앱 개발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39000" y="5092700"/>
            <a:ext cx="4356100" cy="7112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장정호</a:t>
            </a:r>
          </a:p>
        </p:txBody>
      </p:sp>
    </p:spTree>
    <p:extLst>
      <p:ext uri="{BB962C8B-B14F-4D97-AF65-F5344CB8AC3E}">
        <p14:creationId xmlns:p14="http://schemas.microsoft.com/office/powerpoint/2010/main" val="256811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리스크 관리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리스크</a:t>
            </a:r>
            <a:r>
              <a:rPr lang="en-US" altLang="ko-KR" dirty="0"/>
              <a:t>1 : </a:t>
            </a:r>
            <a:r>
              <a:rPr lang="ko-KR" altLang="en-US" dirty="0"/>
              <a:t>일정 지연 </a:t>
            </a:r>
            <a:r>
              <a:rPr lang="en-US" altLang="ko-KR" dirty="0"/>
              <a:t>&gt; </a:t>
            </a:r>
            <a:r>
              <a:rPr lang="ko-KR" altLang="en-US" dirty="0"/>
              <a:t>최대한 핵심 기능을 먼저 </a:t>
            </a:r>
            <a:r>
              <a:rPr lang="ko-KR" altLang="en-US" dirty="0" err="1"/>
              <a:t>끝냄으로서</a:t>
            </a:r>
            <a:r>
              <a:rPr lang="ko-KR" altLang="en-US" dirty="0"/>
              <a:t> 일정이 지연되더라도 최대한 영향 없게 함</a:t>
            </a:r>
            <a:endParaRPr lang="en-US" altLang="ko-KR" dirty="0"/>
          </a:p>
          <a:p>
            <a:r>
              <a:rPr lang="ko-KR" altLang="en-US" dirty="0"/>
              <a:t>리스크</a:t>
            </a:r>
            <a:r>
              <a:rPr lang="en-US" altLang="ko-KR" dirty="0"/>
              <a:t>2 : </a:t>
            </a:r>
            <a:r>
              <a:rPr lang="ko-KR" altLang="en-US" dirty="0"/>
              <a:t>기술적인 문제 </a:t>
            </a:r>
            <a:r>
              <a:rPr lang="en-US" altLang="ko-KR" dirty="0"/>
              <a:t>&gt; </a:t>
            </a:r>
            <a:r>
              <a:rPr lang="ko-KR" altLang="en-US" dirty="0"/>
              <a:t>안정적인 패키지 사용</a:t>
            </a:r>
            <a:r>
              <a:rPr lang="en-US" altLang="ko-KR" dirty="0"/>
              <a:t>, </a:t>
            </a:r>
            <a:r>
              <a:rPr lang="ko-KR" altLang="en-US" dirty="0" err="1"/>
              <a:t>대체가능한</a:t>
            </a:r>
            <a:r>
              <a:rPr lang="ko-KR" altLang="en-US" dirty="0"/>
              <a:t> 패키지 추가로 확인</a:t>
            </a:r>
          </a:p>
        </p:txBody>
      </p:sp>
    </p:spTree>
    <p:extLst>
      <p:ext uri="{BB962C8B-B14F-4D97-AF65-F5344CB8AC3E}">
        <p14:creationId xmlns:p14="http://schemas.microsoft.com/office/powerpoint/2010/main" val="167740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커뮤니케이션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사용하여 진행 상황을 매 주 기록</a:t>
            </a:r>
            <a:endParaRPr lang="en-US" altLang="ko-KR" dirty="0"/>
          </a:p>
          <a:p>
            <a:r>
              <a:rPr lang="ko-KR" altLang="en-US" dirty="0"/>
              <a:t>앱의 불편한 점 주변 지인을 통해 확인</a:t>
            </a:r>
            <a:endParaRPr lang="en-US" altLang="ko-KR" dirty="0"/>
          </a:p>
          <a:p>
            <a:r>
              <a:rPr lang="ko-KR" altLang="en-US" dirty="0" err="1"/>
              <a:t>간트</a:t>
            </a:r>
            <a:r>
              <a:rPr lang="ko-KR" altLang="en-US" dirty="0"/>
              <a:t> 차트를 이용해서 매 주 할당된 일정을 처리했는지 확인</a:t>
            </a:r>
          </a:p>
        </p:txBody>
      </p:sp>
    </p:spTree>
    <p:extLst>
      <p:ext uri="{BB962C8B-B14F-4D97-AF65-F5344CB8AC3E}">
        <p14:creationId xmlns:p14="http://schemas.microsoft.com/office/powerpoint/2010/main" val="254587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앱을 만드는 목적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앱의 요구사항 분석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앱의 프로젝트 목차</a:t>
            </a:r>
          </a:p>
        </p:txBody>
      </p:sp>
    </p:spTree>
    <p:extLst>
      <p:ext uri="{BB962C8B-B14F-4D97-AF65-F5344CB8AC3E}">
        <p14:creationId xmlns:p14="http://schemas.microsoft.com/office/powerpoint/2010/main" val="13030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미래에 프로그래머가 되기 위해 나는 평일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~8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분까지 집에서 </a:t>
            </a:r>
            <a:r>
              <a:rPr lang="ko-KR" altLang="en-US" dirty="0" err="1"/>
              <a:t>플러터를</a:t>
            </a:r>
            <a:r>
              <a:rPr lang="ko-KR" altLang="en-US" dirty="0"/>
              <a:t> 이용한 캘린더 앱을 프로젝트 진행 단계에 맞게 </a:t>
            </a:r>
            <a:r>
              <a:rPr lang="en-US" altLang="ko-KR" dirty="0"/>
              <a:t>6</a:t>
            </a:r>
            <a:r>
              <a:rPr lang="ko-KR" altLang="en-US" dirty="0"/>
              <a:t>주간 완성시킨다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3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앱의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나 </a:t>
            </a:r>
            <a:r>
              <a:rPr lang="en-US" altLang="ko-KR" dirty="0"/>
              <a:t>:</a:t>
            </a:r>
            <a:r>
              <a:rPr lang="ko-KR" altLang="en-US" dirty="0"/>
              <a:t> 특정 요일</a:t>
            </a:r>
            <a:r>
              <a:rPr lang="en-US" altLang="ko-KR" dirty="0"/>
              <a:t>, </a:t>
            </a:r>
            <a:r>
              <a:rPr lang="ko-KR" altLang="en-US" dirty="0"/>
              <a:t>날짜에 매번 반복되는 일정을 한번에 생성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 등록 시 자세히 몇 시에 어디에 일정이 있는지 생성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 수정 및 삭제 기능</a:t>
            </a:r>
            <a:endParaRPr lang="en-US" altLang="ko-KR" dirty="0"/>
          </a:p>
          <a:p>
            <a:r>
              <a:rPr lang="ko-KR" altLang="en-US" dirty="0"/>
              <a:t> 나 </a:t>
            </a:r>
            <a:r>
              <a:rPr lang="en-US" altLang="ko-KR" dirty="0"/>
              <a:t>:</a:t>
            </a:r>
            <a:r>
              <a:rPr lang="ko-KR" altLang="en-US" dirty="0"/>
              <a:t> 일정의 제목이나 위치 등 키워드로 일정 검색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일정이 있는 날짜 색깔 강조 표시 가능</a:t>
            </a:r>
            <a:endParaRPr lang="en-US" altLang="ko-KR" dirty="0"/>
          </a:p>
          <a:p>
            <a:r>
              <a:rPr lang="en-US" altLang="ko-KR" dirty="0"/>
              <a:t>GPT : </a:t>
            </a:r>
            <a:r>
              <a:rPr lang="ko-KR" altLang="en-US" dirty="0"/>
              <a:t>밤에도 </a:t>
            </a:r>
            <a:r>
              <a:rPr lang="ko-KR" altLang="en-US" dirty="0" err="1"/>
              <a:t>눈아프지</a:t>
            </a:r>
            <a:r>
              <a:rPr lang="ko-KR" altLang="en-US" dirty="0"/>
              <a:t> 않게 </a:t>
            </a:r>
            <a:r>
              <a:rPr lang="ko-KR" altLang="en-US" dirty="0" err="1"/>
              <a:t>사용가능한</a:t>
            </a:r>
            <a:r>
              <a:rPr lang="ko-KR" altLang="en-US" dirty="0"/>
              <a:t> </a:t>
            </a:r>
            <a:r>
              <a:rPr lang="ko-KR" altLang="en-US" dirty="0" err="1"/>
              <a:t>다크</a:t>
            </a:r>
            <a:r>
              <a:rPr lang="ko-KR" altLang="en-US" dirty="0"/>
              <a:t> 모드 추가</a:t>
            </a:r>
            <a:endParaRPr lang="en-US" altLang="ko-KR" dirty="0"/>
          </a:p>
          <a:p>
            <a:r>
              <a:rPr lang="en-US" altLang="ko-KR" dirty="0"/>
              <a:t>GPT : </a:t>
            </a:r>
            <a:r>
              <a:rPr lang="ko-KR" altLang="en-US" dirty="0"/>
              <a:t>달력 없이 </a:t>
            </a:r>
            <a:r>
              <a:rPr lang="ko-KR" altLang="en-US" dirty="0" err="1"/>
              <a:t>알림들만</a:t>
            </a:r>
            <a:r>
              <a:rPr lang="ko-KR" altLang="en-US" dirty="0"/>
              <a:t> 볼 수 있게 추가</a:t>
            </a:r>
          </a:p>
        </p:txBody>
      </p:sp>
    </p:spTree>
    <p:extLst>
      <p:ext uri="{BB962C8B-B14F-4D97-AF65-F5344CB8AC3E}">
        <p14:creationId xmlns:p14="http://schemas.microsoft.com/office/powerpoint/2010/main" val="193187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3CAD1-6A56-389A-EC71-11D89F07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5" y="1315964"/>
            <a:ext cx="11016343" cy="43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앱의 프로젝트 목차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 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일정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리소스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 </a:t>
            </a:r>
            <a:r>
              <a:rPr lang="ko-KR" altLang="en-US" dirty="0"/>
              <a:t>커뮤니케이션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6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/>
              <a:t>캘린더 앱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편리하게 일정을 생성 확인 할 수 있는 앱 개발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99641257"/>
              </p:ext>
            </p:extLst>
          </p:nvPr>
        </p:nvGraphicFramePr>
        <p:xfrm>
          <a:off x="1054100" y="2882901"/>
          <a:ext cx="8788400" cy="142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67740" y="2758440"/>
            <a:ext cx="887476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일정 계획</a:t>
            </a:r>
            <a:endParaRPr lang="en-US" altLang="ko-KR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820130301"/>
              </p:ext>
            </p:extLst>
          </p:nvPr>
        </p:nvGraphicFramePr>
        <p:xfrm>
          <a:off x="434118" y="1438275"/>
          <a:ext cx="8788400" cy="17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E53A780-AF10-8B77-0DA3-4F42404F5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38974"/>
            <a:ext cx="8894864" cy="35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리소스 계획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도구 </a:t>
            </a:r>
            <a:r>
              <a:rPr lang="en-US" altLang="ko-KR" dirty="0"/>
              <a:t>: Flutter, </a:t>
            </a:r>
            <a:r>
              <a:rPr lang="en-US" altLang="ko-KR" dirty="0" err="1"/>
              <a:t>MariaDB</a:t>
            </a:r>
            <a:r>
              <a:rPr lang="en-US" altLang="ko-KR" dirty="0"/>
              <a:t>, </a:t>
            </a:r>
            <a:r>
              <a:rPr lang="en-US" altLang="ko-KR" dirty="0" err="1"/>
              <a:t>AndroidStudio</a:t>
            </a:r>
            <a:endParaRPr lang="en-US" altLang="ko-KR" dirty="0"/>
          </a:p>
          <a:p>
            <a:r>
              <a:rPr lang="ko-KR" altLang="en-US" dirty="0"/>
              <a:t>시간 계획 </a:t>
            </a:r>
            <a:r>
              <a:rPr lang="en-US" altLang="ko-KR" dirty="0"/>
              <a:t>: </a:t>
            </a:r>
            <a:r>
              <a:rPr lang="ko-KR" altLang="en-US" dirty="0"/>
              <a:t>오후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~ 8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77393643"/>
              </p:ext>
            </p:extLst>
          </p:nvPr>
        </p:nvGraphicFramePr>
        <p:xfrm>
          <a:off x="1085850" y="2933700"/>
          <a:ext cx="8788400" cy="17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323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플러터를 이용한 앱 개발 프로젝트</vt:lpstr>
      <vt:lpstr>목차</vt:lpstr>
      <vt:lpstr>목적</vt:lpstr>
      <vt:lpstr>앱의 요구사항</vt:lpstr>
      <vt:lpstr>간트 차트</vt:lpstr>
      <vt:lpstr>앱의 프로젝트 목차 </vt:lpstr>
      <vt:lpstr>1. 프로젝트 개요</vt:lpstr>
      <vt:lpstr>2. 일정 계획</vt:lpstr>
      <vt:lpstr>3.  리소스 계획 </vt:lpstr>
      <vt:lpstr>4.  리스크 관리 </vt:lpstr>
      <vt:lpstr>5.  커뮤니케이션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플러터를 이용한 앱 개발 프로젝트</dc:title>
  <dc:creator>ITSW</dc:creator>
  <cp:lastModifiedBy>Boy Jang</cp:lastModifiedBy>
  <cp:revision>14</cp:revision>
  <dcterms:created xsi:type="dcterms:W3CDTF">2025-04-29T05:31:12Z</dcterms:created>
  <dcterms:modified xsi:type="dcterms:W3CDTF">2025-06-06T15:15:56Z</dcterms:modified>
</cp:coreProperties>
</file>