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5" r:id="rId7"/>
    <p:sldId id="259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95A8C-F795-4718-B710-496E22ACBD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4841E2-548E-4FE9-BAB2-5CC2F6613E47}">
      <dgm:prSet phldrT="[텍스트]"/>
      <dgm:spPr>
        <a:ln>
          <a:solidFill>
            <a:schemeClr val="bg1"/>
          </a:solidFill>
        </a:ln>
      </dgm:spPr>
      <dgm:t>
        <a:bodyPr anchor="ctr"/>
        <a:lstStyle/>
        <a:p>
          <a:pPr algn="ctr" latinLnBrk="1"/>
          <a:r>
            <a:rPr lang="ko-KR" altLang="en-US" dirty="0" smtClean="0"/>
            <a:t>주요기능</a:t>
          </a:r>
          <a:endParaRPr lang="ko-KR" altLang="en-US" dirty="0"/>
        </a:p>
      </dgm:t>
    </dgm:pt>
    <dgm:pt modelId="{A0377F3C-5DC3-46B7-A69A-38BC6E737DA5}" type="par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2FE8B2C6-8894-4DF7-9FC5-E99C02E5841D}" type="sib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65738142-F746-4A73-9DF7-E4042F256EAD}">
      <dgm:prSet phldrT="[텍스트]"/>
      <dgm:spPr/>
      <dgm:t>
        <a:bodyPr/>
        <a:lstStyle/>
        <a:p>
          <a:pPr latinLnBrk="1"/>
          <a:r>
            <a:rPr lang="ko-KR" altLang="en-US" dirty="0" smtClean="0"/>
            <a:t>일정 등록</a:t>
          </a:r>
          <a:r>
            <a:rPr lang="en-US" altLang="ko-KR" dirty="0" smtClean="0"/>
            <a:t>, </a:t>
          </a:r>
          <a:r>
            <a:rPr lang="ko-KR" altLang="en-US" dirty="0" smtClean="0"/>
            <a:t>수정</a:t>
          </a:r>
          <a:r>
            <a:rPr lang="en-US" altLang="ko-KR" dirty="0" smtClean="0"/>
            <a:t>, </a:t>
          </a:r>
          <a:r>
            <a:rPr lang="ko-KR" altLang="en-US" dirty="0" smtClean="0"/>
            <a:t>삭제 기능</a:t>
          </a:r>
          <a:endParaRPr lang="en-US" altLang="ko-KR" dirty="0" smtClean="0"/>
        </a:p>
      </dgm:t>
    </dgm:pt>
    <dgm:pt modelId="{BE32167E-E9C1-431B-8995-74C3F21E8A8A}" type="par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317743D2-7047-40CD-B809-2BB1E8B6EFA1}" type="sib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60FFB44F-453D-47E4-8DAD-5AE17028C3BC}">
      <dgm:prSet phldrT="[텍스트]"/>
      <dgm:spPr/>
      <dgm:t>
        <a:bodyPr/>
        <a:lstStyle/>
        <a:p>
          <a:pPr latinLnBrk="1"/>
          <a:r>
            <a:rPr lang="ko-KR" altLang="en-US" dirty="0" smtClean="0"/>
            <a:t>일정 검색 기능</a:t>
          </a:r>
          <a:endParaRPr lang="ko-KR" altLang="en-US" dirty="0"/>
        </a:p>
      </dgm:t>
    </dgm:pt>
    <dgm:pt modelId="{2CF523A6-322C-47E6-B6C2-6E62179D1200}" type="par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16B9A472-11AB-47CA-B303-ADB2376E56DF}" type="sib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E63B6B13-53E4-4B4C-9F56-4E92E1F4A323}">
      <dgm:prSet phldrT="[텍스트]"/>
      <dgm:spPr/>
      <dgm:t>
        <a:bodyPr/>
        <a:lstStyle/>
        <a:p>
          <a:pPr latinLnBrk="1"/>
          <a:r>
            <a:rPr lang="ko-KR" altLang="en-US" dirty="0" smtClean="0"/>
            <a:t>주요 일정 각자 색깔로 표시 기능</a:t>
          </a:r>
          <a:endParaRPr lang="ko-KR" altLang="en-US" dirty="0"/>
        </a:p>
      </dgm:t>
    </dgm:pt>
    <dgm:pt modelId="{A151DDBC-0DBE-48E3-9E57-0182051DB898}" type="par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4BDBF8D0-919D-495F-BD5D-012015781310}" type="sib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CF598C05-C4AF-46FE-9410-0B3D495280AD}" type="pres">
      <dgm:prSet presAssocID="{F8F95A8C-F795-4718-B710-496E22ACBD88}" presName="vert0" presStyleCnt="0">
        <dgm:presLayoutVars>
          <dgm:dir/>
          <dgm:animOne val="branch"/>
          <dgm:animLvl val="lvl"/>
        </dgm:presLayoutVars>
      </dgm:prSet>
      <dgm:spPr/>
    </dgm:pt>
    <dgm:pt modelId="{89B99E1B-FC1F-46CF-A1FA-805EE887EDFC}" type="pres">
      <dgm:prSet presAssocID="{854841E2-548E-4FE9-BAB2-5CC2F6613E47}" presName="thickLine" presStyleLbl="alignNode1" presStyleIdx="0" presStyleCnt="1"/>
      <dgm:spPr/>
    </dgm:pt>
    <dgm:pt modelId="{EE5C0EC6-C615-4945-8DF4-918BB042F343}" type="pres">
      <dgm:prSet presAssocID="{854841E2-548E-4FE9-BAB2-5CC2F6613E47}" presName="horz1" presStyleCnt="0"/>
      <dgm:spPr/>
    </dgm:pt>
    <dgm:pt modelId="{48E6C7A3-573A-4539-89AC-EDE2F60DC795}" type="pres">
      <dgm:prSet presAssocID="{854841E2-548E-4FE9-BAB2-5CC2F6613E47}" presName="tx1" presStyleLbl="revTx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731D436-E231-4B86-8283-1D27BAD1AB0A}" type="pres">
      <dgm:prSet presAssocID="{854841E2-548E-4FE9-BAB2-5CC2F6613E47}" presName="vert1" presStyleCnt="0"/>
      <dgm:spPr/>
    </dgm:pt>
    <dgm:pt modelId="{330BC41E-A43D-4D2A-966F-A9A023C6E854}" type="pres">
      <dgm:prSet presAssocID="{65738142-F746-4A73-9DF7-E4042F256EAD}" presName="vertSpace2a" presStyleCnt="0"/>
      <dgm:spPr/>
    </dgm:pt>
    <dgm:pt modelId="{57358F63-DD3D-46AA-9A28-689A1F76D9E1}" type="pres">
      <dgm:prSet presAssocID="{65738142-F746-4A73-9DF7-E4042F256EAD}" presName="horz2" presStyleCnt="0"/>
      <dgm:spPr/>
    </dgm:pt>
    <dgm:pt modelId="{763BF056-F4E8-4BDE-9167-C6227B6FBD6E}" type="pres">
      <dgm:prSet presAssocID="{65738142-F746-4A73-9DF7-E4042F256EAD}" presName="horzSpace2" presStyleCnt="0"/>
      <dgm:spPr/>
    </dgm:pt>
    <dgm:pt modelId="{1C8DDC0C-1264-4EAB-BE47-7DD340BA8EF3}" type="pres">
      <dgm:prSet presAssocID="{65738142-F746-4A73-9DF7-E4042F256EAD}" presName="tx2" presStyleLbl="revTx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27C56CA4-A847-4F97-967A-C8B0F8261E30}" type="pres">
      <dgm:prSet presAssocID="{65738142-F746-4A73-9DF7-E4042F256EAD}" presName="vert2" presStyleCnt="0"/>
      <dgm:spPr/>
    </dgm:pt>
    <dgm:pt modelId="{9DA184FD-52D5-4EE8-9010-AD049E8CBC96}" type="pres">
      <dgm:prSet presAssocID="{65738142-F746-4A73-9DF7-E4042F256EAD}" presName="thinLine2b" presStyleLbl="callout" presStyleIdx="0" presStyleCnt="3"/>
      <dgm:spPr/>
    </dgm:pt>
    <dgm:pt modelId="{995B692A-AB2D-4092-BE20-58FFEC645346}" type="pres">
      <dgm:prSet presAssocID="{65738142-F746-4A73-9DF7-E4042F256EAD}" presName="vertSpace2b" presStyleCnt="0"/>
      <dgm:spPr/>
    </dgm:pt>
    <dgm:pt modelId="{43C3F407-E6A8-4C66-B81E-FEC38921B108}" type="pres">
      <dgm:prSet presAssocID="{60FFB44F-453D-47E4-8DAD-5AE17028C3BC}" presName="horz2" presStyleCnt="0"/>
      <dgm:spPr/>
    </dgm:pt>
    <dgm:pt modelId="{151B8E44-FEC4-41F6-A7C9-A412E0D1AC4D}" type="pres">
      <dgm:prSet presAssocID="{60FFB44F-453D-47E4-8DAD-5AE17028C3BC}" presName="horzSpace2" presStyleCnt="0"/>
      <dgm:spPr/>
    </dgm:pt>
    <dgm:pt modelId="{BE8BE48A-45A6-4F3F-8EC6-0C7BC970C44A}" type="pres">
      <dgm:prSet presAssocID="{60FFB44F-453D-47E4-8DAD-5AE17028C3BC}" presName="tx2" presStyleLbl="revTx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4A15491F-4CCF-438B-9309-44582B38FF78}" type="pres">
      <dgm:prSet presAssocID="{60FFB44F-453D-47E4-8DAD-5AE17028C3BC}" presName="vert2" presStyleCnt="0"/>
      <dgm:spPr/>
    </dgm:pt>
    <dgm:pt modelId="{167E857A-5F06-4F38-8E22-9EBB282EE1FD}" type="pres">
      <dgm:prSet presAssocID="{60FFB44F-453D-47E4-8DAD-5AE17028C3BC}" presName="thinLine2b" presStyleLbl="callout" presStyleIdx="1" presStyleCnt="3"/>
      <dgm:spPr/>
    </dgm:pt>
    <dgm:pt modelId="{70703603-8957-4108-9302-52BA698A0F39}" type="pres">
      <dgm:prSet presAssocID="{60FFB44F-453D-47E4-8DAD-5AE17028C3BC}" presName="vertSpace2b" presStyleCnt="0"/>
      <dgm:spPr/>
    </dgm:pt>
    <dgm:pt modelId="{84961343-0A8F-4E53-A874-13604FAA9C14}" type="pres">
      <dgm:prSet presAssocID="{E63B6B13-53E4-4B4C-9F56-4E92E1F4A323}" presName="horz2" presStyleCnt="0"/>
      <dgm:spPr/>
    </dgm:pt>
    <dgm:pt modelId="{3100D1DE-B423-4BCD-AF59-D04C6825A8EE}" type="pres">
      <dgm:prSet presAssocID="{E63B6B13-53E4-4B4C-9F56-4E92E1F4A323}" presName="horzSpace2" presStyleCnt="0"/>
      <dgm:spPr/>
    </dgm:pt>
    <dgm:pt modelId="{A21F97EB-96C5-47A1-9D08-285190D3318B}" type="pres">
      <dgm:prSet presAssocID="{E63B6B13-53E4-4B4C-9F56-4E92E1F4A323}" presName="tx2" presStyleLbl="revTx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C98C4097-582F-4FCB-B4D5-38991C72958C}" type="pres">
      <dgm:prSet presAssocID="{E63B6B13-53E4-4B4C-9F56-4E92E1F4A323}" presName="vert2" presStyleCnt="0"/>
      <dgm:spPr/>
    </dgm:pt>
    <dgm:pt modelId="{195C1BDB-FFEE-456A-B0AB-4DF93019CD6B}" type="pres">
      <dgm:prSet presAssocID="{E63B6B13-53E4-4B4C-9F56-4E92E1F4A323}" presName="thinLine2b" presStyleLbl="callout" presStyleIdx="2" presStyleCnt="3"/>
      <dgm:spPr/>
    </dgm:pt>
    <dgm:pt modelId="{75100DF7-80A2-49E0-97F3-EF22F805FDFA}" type="pres">
      <dgm:prSet presAssocID="{E63B6B13-53E4-4B4C-9F56-4E92E1F4A323}" presName="vertSpace2b" presStyleCnt="0"/>
      <dgm:spPr/>
    </dgm:pt>
  </dgm:ptLst>
  <dgm:cxnLst>
    <dgm:cxn modelId="{84EFB525-044D-4943-A91B-DE1E9C0B06A1}" type="presOf" srcId="{E63B6B13-53E4-4B4C-9F56-4E92E1F4A323}" destId="{A21F97EB-96C5-47A1-9D08-285190D3318B}" srcOrd="0" destOrd="0" presId="urn:microsoft.com/office/officeart/2008/layout/LinedList"/>
    <dgm:cxn modelId="{09275202-76BA-4ED9-B273-EF1F55A9799A}" type="presOf" srcId="{65738142-F746-4A73-9DF7-E4042F256EAD}" destId="{1C8DDC0C-1264-4EAB-BE47-7DD340BA8EF3}" srcOrd="0" destOrd="0" presId="urn:microsoft.com/office/officeart/2008/layout/LinedList"/>
    <dgm:cxn modelId="{80015EEB-7189-4B54-B263-D9F0BAB20F2C}" srcId="{854841E2-548E-4FE9-BAB2-5CC2F6613E47}" destId="{65738142-F746-4A73-9DF7-E4042F256EAD}" srcOrd="0" destOrd="0" parTransId="{BE32167E-E9C1-431B-8995-74C3F21E8A8A}" sibTransId="{317743D2-7047-40CD-B809-2BB1E8B6EFA1}"/>
    <dgm:cxn modelId="{B647E715-3F47-48DE-850D-AC67E47F5AD4}" type="presOf" srcId="{60FFB44F-453D-47E4-8DAD-5AE17028C3BC}" destId="{BE8BE48A-45A6-4F3F-8EC6-0C7BC970C44A}" srcOrd="0" destOrd="0" presId="urn:microsoft.com/office/officeart/2008/layout/LinedList"/>
    <dgm:cxn modelId="{7EF7527C-ED40-4A3B-AC13-104B195ED2D3}" srcId="{854841E2-548E-4FE9-BAB2-5CC2F6613E47}" destId="{E63B6B13-53E4-4B4C-9F56-4E92E1F4A323}" srcOrd="2" destOrd="0" parTransId="{A151DDBC-0DBE-48E3-9E57-0182051DB898}" sibTransId="{4BDBF8D0-919D-495F-BD5D-012015781310}"/>
    <dgm:cxn modelId="{433C0DE2-55C8-4E93-9A13-8E48F736FA6E}" srcId="{854841E2-548E-4FE9-BAB2-5CC2F6613E47}" destId="{60FFB44F-453D-47E4-8DAD-5AE17028C3BC}" srcOrd="1" destOrd="0" parTransId="{2CF523A6-322C-47E6-B6C2-6E62179D1200}" sibTransId="{16B9A472-11AB-47CA-B303-ADB2376E56DF}"/>
    <dgm:cxn modelId="{96D64D96-3C5B-496D-B843-6C3B01DB7D16}" type="presOf" srcId="{F8F95A8C-F795-4718-B710-496E22ACBD88}" destId="{CF598C05-C4AF-46FE-9410-0B3D495280AD}" srcOrd="0" destOrd="0" presId="urn:microsoft.com/office/officeart/2008/layout/LinedList"/>
    <dgm:cxn modelId="{AB110CA2-C262-41CA-8DE3-FBC8FAC209C6}" srcId="{F8F95A8C-F795-4718-B710-496E22ACBD88}" destId="{854841E2-548E-4FE9-BAB2-5CC2F6613E47}" srcOrd="0" destOrd="0" parTransId="{A0377F3C-5DC3-46B7-A69A-38BC6E737DA5}" sibTransId="{2FE8B2C6-8894-4DF7-9FC5-E99C02E5841D}"/>
    <dgm:cxn modelId="{EAB1E03F-E7F8-4DF8-881F-809977BAC181}" type="presOf" srcId="{854841E2-548E-4FE9-BAB2-5CC2F6613E47}" destId="{48E6C7A3-573A-4539-89AC-EDE2F60DC795}" srcOrd="0" destOrd="0" presId="urn:microsoft.com/office/officeart/2008/layout/LinedList"/>
    <dgm:cxn modelId="{F0B2140C-ABC7-4B6F-BFC4-3A18B924ACFC}" type="presParOf" srcId="{CF598C05-C4AF-46FE-9410-0B3D495280AD}" destId="{89B99E1B-FC1F-46CF-A1FA-805EE887EDFC}" srcOrd="0" destOrd="0" presId="urn:microsoft.com/office/officeart/2008/layout/LinedList"/>
    <dgm:cxn modelId="{4AB11614-91F7-4788-91A6-65BA957A1318}" type="presParOf" srcId="{CF598C05-C4AF-46FE-9410-0B3D495280AD}" destId="{EE5C0EC6-C615-4945-8DF4-918BB042F343}" srcOrd="1" destOrd="0" presId="urn:microsoft.com/office/officeart/2008/layout/LinedList"/>
    <dgm:cxn modelId="{C95A31C5-6C2C-48A6-8BEF-8A2949D4C75C}" type="presParOf" srcId="{EE5C0EC6-C615-4945-8DF4-918BB042F343}" destId="{48E6C7A3-573A-4539-89AC-EDE2F60DC795}" srcOrd="0" destOrd="0" presId="urn:microsoft.com/office/officeart/2008/layout/LinedList"/>
    <dgm:cxn modelId="{C3E287BE-14FD-4976-83B7-8713CCAF3E9E}" type="presParOf" srcId="{EE5C0EC6-C615-4945-8DF4-918BB042F343}" destId="{4731D436-E231-4B86-8283-1D27BAD1AB0A}" srcOrd="1" destOrd="0" presId="urn:microsoft.com/office/officeart/2008/layout/LinedList"/>
    <dgm:cxn modelId="{75F0AD8A-3B17-4F79-83E3-2D1A98F073B4}" type="presParOf" srcId="{4731D436-E231-4B86-8283-1D27BAD1AB0A}" destId="{330BC41E-A43D-4D2A-966F-A9A023C6E854}" srcOrd="0" destOrd="0" presId="urn:microsoft.com/office/officeart/2008/layout/LinedList"/>
    <dgm:cxn modelId="{9BAA6543-062F-4274-9458-E7A0A4C4C56B}" type="presParOf" srcId="{4731D436-E231-4B86-8283-1D27BAD1AB0A}" destId="{57358F63-DD3D-46AA-9A28-689A1F76D9E1}" srcOrd="1" destOrd="0" presId="urn:microsoft.com/office/officeart/2008/layout/LinedList"/>
    <dgm:cxn modelId="{D4FBC3D8-C923-4996-B16D-3C3E868EE8F3}" type="presParOf" srcId="{57358F63-DD3D-46AA-9A28-689A1F76D9E1}" destId="{763BF056-F4E8-4BDE-9167-C6227B6FBD6E}" srcOrd="0" destOrd="0" presId="urn:microsoft.com/office/officeart/2008/layout/LinedList"/>
    <dgm:cxn modelId="{B57CEEA9-D4CD-45B9-9F51-E0E021EBFB75}" type="presParOf" srcId="{57358F63-DD3D-46AA-9A28-689A1F76D9E1}" destId="{1C8DDC0C-1264-4EAB-BE47-7DD340BA8EF3}" srcOrd="1" destOrd="0" presId="urn:microsoft.com/office/officeart/2008/layout/LinedList"/>
    <dgm:cxn modelId="{7761A994-937C-4F55-A681-2D007BE59F0F}" type="presParOf" srcId="{57358F63-DD3D-46AA-9A28-689A1F76D9E1}" destId="{27C56CA4-A847-4F97-967A-C8B0F8261E30}" srcOrd="2" destOrd="0" presId="urn:microsoft.com/office/officeart/2008/layout/LinedList"/>
    <dgm:cxn modelId="{F397E71D-F8B0-4DDE-B154-56E7C83729B2}" type="presParOf" srcId="{4731D436-E231-4B86-8283-1D27BAD1AB0A}" destId="{9DA184FD-52D5-4EE8-9010-AD049E8CBC96}" srcOrd="2" destOrd="0" presId="urn:microsoft.com/office/officeart/2008/layout/LinedList"/>
    <dgm:cxn modelId="{B7689232-C62F-43C7-B80D-C7B63722D765}" type="presParOf" srcId="{4731D436-E231-4B86-8283-1D27BAD1AB0A}" destId="{995B692A-AB2D-4092-BE20-58FFEC645346}" srcOrd="3" destOrd="0" presId="urn:microsoft.com/office/officeart/2008/layout/LinedList"/>
    <dgm:cxn modelId="{69AB5151-E04B-4CEA-B94E-3C0AA3642C0D}" type="presParOf" srcId="{4731D436-E231-4B86-8283-1D27BAD1AB0A}" destId="{43C3F407-E6A8-4C66-B81E-FEC38921B108}" srcOrd="4" destOrd="0" presId="urn:microsoft.com/office/officeart/2008/layout/LinedList"/>
    <dgm:cxn modelId="{EF30734B-82FF-45E1-999D-7D42117858A5}" type="presParOf" srcId="{43C3F407-E6A8-4C66-B81E-FEC38921B108}" destId="{151B8E44-FEC4-41F6-A7C9-A412E0D1AC4D}" srcOrd="0" destOrd="0" presId="urn:microsoft.com/office/officeart/2008/layout/LinedList"/>
    <dgm:cxn modelId="{8E754BBD-FF99-447E-917B-4D0CAD50BA0D}" type="presParOf" srcId="{43C3F407-E6A8-4C66-B81E-FEC38921B108}" destId="{BE8BE48A-45A6-4F3F-8EC6-0C7BC970C44A}" srcOrd="1" destOrd="0" presId="urn:microsoft.com/office/officeart/2008/layout/LinedList"/>
    <dgm:cxn modelId="{759BBF5C-19B1-4C28-9E5B-5FCCAB1D438E}" type="presParOf" srcId="{43C3F407-E6A8-4C66-B81E-FEC38921B108}" destId="{4A15491F-4CCF-438B-9309-44582B38FF78}" srcOrd="2" destOrd="0" presId="urn:microsoft.com/office/officeart/2008/layout/LinedList"/>
    <dgm:cxn modelId="{F7B06B2C-0CFB-48B9-9730-124669106147}" type="presParOf" srcId="{4731D436-E231-4B86-8283-1D27BAD1AB0A}" destId="{167E857A-5F06-4F38-8E22-9EBB282EE1FD}" srcOrd="5" destOrd="0" presId="urn:microsoft.com/office/officeart/2008/layout/LinedList"/>
    <dgm:cxn modelId="{97112D98-5AD0-4C40-8C5B-D0ADEF59C7B4}" type="presParOf" srcId="{4731D436-E231-4B86-8283-1D27BAD1AB0A}" destId="{70703603-8957-4108-9302-52BA698A0F39}" srcOrd="6" destOrd="0" presId="urn:microsoft.com/office/officeart/2008/layout/LinedList"/>
    <dgm:cxn modelId="{91E55AF0-15C3-4896-A65B-43EF72095622}" type="presParOf" srcId="{4731D436-E231-4B86-8283-1D27BAD1AB0A}" destId="{84961343-0A8F-4E53-A874-13604FAA9C14}" srcOrd="7" destOrd="0" presId="urn:microsoft.com/office/officeart/2008/layout/LinedList"/>
    <dgm:cxn modelId="{991E52B7-7E8A-4B70-864F-0323758030E4}" type="presParOf" srcId="{84961343-0A8F-4E53-A874-13604FAA9C14}" destId="{3100D1DE-B423-4BCD-AF59-D04C6825A8EE}" srcOrd="0" destOrd="0" presId="urn:microsoft.com/office/officeart/2008/layout/LinedList"/>
    <dgm:cxn modelId="{F82D7242-5F99-45E3-B42F-1D9AA143FFBA}" type="presParOf" srcId="{84961343-0A8F-4E53-A874-13604FAA9C14}" destId="{A21F97EB-96C5-47A1-9D08-285190D3318B}" srcOrd="1" destOrd="0" presId="urn:microsoft.com/office/officeart/2008/layout/LinedList"/>
    <dgm:cxn modelId="{A909DBFE-61F7-4A8A-89CC-2801A5BDD02C}" type="presParOf" srcId="{84961343-0A8F-4E53-A874-13604FAA9C14}" destId="{C98C4097-582F-4FCB-B4D5-38991C72958C}" srcOrd="2" destOrd="0" presId="urn:microsoft.com/office/officeart/2008/layout/LinedList"/>
    <dgm:cxn modelId="{DB68DDE5-C52D-4032-9F48-129C38DD953D}" type="presParOf" srcId="{4731D436-E231-4B86-8283-1D27BAD1AB0A}" destId="{195C1BDB-FFEE-456A-B0AB-4DF93019CD6B}" srcOrd="8" destOrd="0" presId="urn:microsoft.com/office/officeart/2008/layout/LinedList"/>
    <dgm:cxn modelId="{1DA0361B-1998-4430-91A8-79E729A72BEA}" type="presParOf" srcId="{4731D436-E231-4B86-8283-1D27BAD1AB0A}" destId="{75100DF7-80A2-49E0-97F3-EF22F805FDFA}" srcOrd="9" destOrd="0" presId="urn:microsoft.com/office/officeart/2008/layout/Lined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F95A8C-F795-4718-B710-496E22ACBD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4841E2-548E-4FE9-BAB2-5CC2F6613E47}">
      <dgm:prSet phldrT="[텍스트]" custT="1"/>
      <dgm:spPr>
        <a:ln>
          <a:solidFill>
            <a:schemeClr val="bg1"/>
          </a:solidFill>
        </a:ln>
      </dgm:spPr>
      <dgm:t>
        <a:bodyPr anchor="ctr"/>
        <a:lstStyle/>
        <a:p>
          <a:pPr algn="ctr" latinLnBrk="1"/>
          <a:r>
            <a:rPr lang="ko-KR" altLang="en-US" sz="3000" dirty="0" smtClean="0"/>
            <a:t>일정</a:t>
          </a:r>
          <a:endParaRPr lang="ko-KR" altLang="en-US" sz="3000" dirty="0"/>
        </a:p>
      </dgm:t>
    </dgm:pt>
    <dgm:pt modelId="{A0377F3C-5DC3-46B7-A69A-38BC6E737DA5}" type="par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2FE8B2C6-8894-4DF7-9FC5-E99C02E5841D}" type="sib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65738142-F746-4A73-9DF7-E4042F256EAD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/>
            <a:t>프로젝트 </a:t>
          </a:r>
          <a:r>
            <a:rPr lang="en-US" altLang="ko-KR" dirty="0" smtClean="0"/>
            <a:t>UI</a:t>
          </a:r>
          <a:r>
            <a:rPr lang="ko-KR" altLang="en-US" dirty="0" smtClean="0"/>
            <a:t>스케치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en-US" altLang="ko-KR" dirty="0" smtClean="0"/>
        </a:p>
      </dgm:t>
    </dgm:pt>
    <dgm:pt modelId="{BE32167E-E9C1-431B-8995-74C3F21E8A8A}" type="par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317743D2-7047-40CD-B809-2BB1E8B6EFA1}" type="sib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60FFB44F-453D-47E4-8DAD-5AE17028C3BC}">
      <dgm:prSet phldrT="[텍스트]"/>
      <dgm:spPr/>
      <dgm:t>
        <a:bodyPr/>
        <a:lstStyle/>
        <a:p>
          <a:pPr latinLnBrk="1"/>
          <a:r>
            <a:rPr lang="ko-KR" altLang="en-US" dirty="0" smtClean="0"/>
            <a:t>메인 페이지 구성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2CF523A6-322C-47E6-B6C2-6E62179D1200}" type="par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16B9A472-11AB-47CA-B303-ADB2376E56DF}" type="sib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E63B6B13-53E4-4B4C-9F56-4E92E1F4A323}">
      <dgm:prSet phldrT="[텍스트]"/>
      <dgm:spPr/>
      <dgm:t>
        <a:bodyPr/>
        <a:lstStyle/>
        <a:p>
          <a:pPr latinLnBrk="1"/>
          <a:r>
            <a:rPr lang="ko-KR" altLang="en-US" dirty="0" smtClean="0"/>
            <a:t>서브페이지구성 및 연결 </a:t>
          </a:r>
          <a:r>
            <a:rPr lang="en-US" altLang="ko-KR" dirty="0" smtClean="0"/>
            <a:t>3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A151DDBC-0DBE-48E3-9E57-0182051DB898}" type="par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4BDBF8D0-919D-495F-BD5D-012015781310}" type="sib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B524787E-7448-4691-AEA4-8CB058104BAE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 및 제출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72C51F3D-9FCE-42F5-8090-6C41C85B14EA}" type="par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5F7273CB-8F54-49F9-8313-3392C8125FAD}" type="sib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CF598C05-C4AF-46FE-9410-0B3D495280AD}" type="pres">
      <dgm:prSet presAssocID="{F8F95A8C-F795-4718-B710-496E22ACBD88}" presName="vert0" presStyleCnt="0">
        <dgm:presLayoutVars>
          <dgm:dir/>
          <dgm:animOne val="branch"/>
          <dgm:animLvl val="lvl"/>
        </dgm:presLayoutVars>
      </dgm:prSet>
      <dgm:spPr/>
    </dgm:pt>
    <dgm:pt modelId="{89B99E1B-FC1F-46CF-A1FA-805EE887EDFC}" type="pres">
      <dgm:prSet presAssocID="{854841E2-548E-4FE9-BAB2-5CC2F6613E47}" presName="thickLine" presStyleLbl="alignNode1" presStyleIdx="0" presStyleCnt="1"/>
      <dgm:spPr/>
    </dgm:pt>
    <dgm:pt modelId="{EE5C0EC6-C615-4945-8DF4-918BB042F343}" type="pres">
      <dgm:prSet presAssocID="{854841E2-548E-4FE9-BAB2-5CC2F6613E47}" presName="horz1" presStyleCnt="0"/>
      <dgm:spPr/>
    </dgm:pt>
    <dgm:pt modelId="{48E6C7A3-573A-4539-89AC-EDE2F60DC795}" type="pres">
      <dgm:prSet presAssocID="{854841E2-548E-4FE9-BAB2-5CC2F6613E47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731D436-E231-4B86-8283-1D27BAD1AB0A}" type="pres">
      <dgm:prSet presAssocID="{854841E2-548E-4FE9-BAB2-5CC2F6613E47}" presName="vert1" presStyleCnt="0"/>
      <dgm:spPr/>
    </dgm:pt>
    <dgm:pt modelId="{330BC41E-A43D-4D2A-966F-A9A023C6E854}" type="pres">
      <dgm:prSet presAssocID="{65738142-F746-4A73-9DF7-E4042F256EAD}" presName="vertSpace2a" presStyleCnt="0"/>
      <dgm:spPr/>
    </dgm:pt>
    <dgm:pt modelId="{57358F63-DD3D-46AA-9A28-689A1F76D9E1}" type="pres">
      <dgm:prSet presAssocID="{65738142-F746-4A73-9DF7-E4042F256EAD}" presName="horz2" presStyleCnt="0"/>
      <dgm:spPr/>
    </dgm:pt>
    <dgm:pt modelId="{763BF056-F4E8-4BDE-9167-C6227B6FBD6E}" type="pres">
      <dgm:prSet presAssocID="{65738142-F746-4A73-9DF7-E4042F256EAD}" presName="horzSpace2" presStyleCnt="0"/>
      <dgm:spPr/>
    </dgm:pt>
    <dgm:pt modelId="{1C8DDC0C-1264-4EAB-BE47-7DD340BA8EF3}" type="pres">
      <dgm:prSet presAssocID="{65738142-F746-4A73-9DF7-E4042F256EAD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7C56CA4-A847-4F97-967A-C8B0F8261E30}" type="pres">
      <dgm:prSet presAssocID="{65738142-F746-4A73-9DF7-E4042F256EAD}" presName="vert2" presStyleCnt="0"/>
      <dgm:spPr/>
    </dgm:pt>
    <dgm:pt modelId="{9DA184FD-52D5-4EE8-9010-AD049E8CBC96}" type="pres">
      <dgm:prSet presAssocID="{65738142-F746-4A73-9DF7-E4042F256EAD}" presName="thinLine2b" presStyleLbl="callout" presStyleIdx="0" presStyleCnt="4"/>
      <dgm:spPr/>
    </dgm:pt>
    <dgm:pt modelId="{995B692A-AB2D-4092-BE20-58FFEC645346}" type="pres">
      <dgm:prSet presAssocID="{65738142-F746-4A73-9DF7-E4042F256EAD}" presName="vertSpace2b" presStyleCnt="0"/>
      <dgm:spPr/>
    </dgm:pt>
    <dgm:pt modelId="{43C3F407-E6A8-4C66-B81E-FEC38921B108}" type="pres">
      <dgm:prSet presAssocID="{60FFB44F-453D-47E4-8DAD-5AE17028C3BC}" presName="horz2" presStyleCnt="0"/>
      <dgm:spPr/>
    </dgm:pt>
    <dgm:pt modelId="{151B8E44-FEC4-41F6-A7C9-A412E0D1AC4D}" type="pres">
      <dgm:prSet presAssocID="{60FFB44F-453D-47E4-8DAD-5AE17028C3BC}" presName="horzSpace2" presStyleCnt="0"/>
      <dgm:spPr/>
    </dgm:pt>
    <dgm:pt modelId="{BE8BE48A-45A6-4F3F-8EC6-0C7BC970C44A}" type="pres">
      <dgm:prSet presAssocID="{60FFB44F-453D-47E4-8DAD-5AE17028C3BC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A15491F-4CCF-438B-9309-44582B38FF78}" type="pres">
      <dgm:prSet presAssocID="{60FFB44F-453D-47E4-8DAD-5AE17028C3BC}" presName="vert2" presStyleCnt="0"/>
      <dgm:spPr/>
    </dgm:pt>
    <dgm:pt modelId="{167E857A-5F06-4F38-8E22-9EBB282EE1FD}" type="pres">
      <dgm:prSet presAssocID="{60FFB44F-453D-47E4-8DAD-5AE17028C3BC}" presName="thinLine2b" presStyleLbl="callout" presStyleIdx="1" presStyleCnt="4"/>
      <dgm:spPr/>
    </dgm:pt>
    <dgm:pt modelId="{70703603-8957-4108-9302-52BA698A0F39}" type="pres">
      <dgm:prSet presAssocID="{60FFB44F-453D-47E4-8DAD-5AE17028C3BC}" presName="vertSpace2b" presStyleCnt="0"/>
      <dgm:spPr/>
    </dgm:pt>
    <dgm:pt modelId="{84961343-0A8F-4E53-A874-13604FAA9C14}" type="pres">
      <dgm:prSet presAssocID="{E63B6B13-53E4-4B4C-9F56-4E92E1F4A323}" presName="horz2" presStyleCnt="0"/>
      <dgm:spPr/>
    </dgm:pt>
    <dgm:pt modelId="{3100D1DE-B423-4BCD-AF59-D04C6825A8EE}" type="pres">
      <dgm:prSet presAssocID="{E63B6B13-53E4-4B4C-9F56-4E92E1F4A323}" presName="horzSpace2" presStyleCnt="0"/>
      <dgm:spPr/>
    </dgm:pt>
    <dgm:pt modelId="{A21F97EB-96C5-47A1-9D08-285190D3318B}" type="pres">
      <dgm:prSet presAssocID="{E63B6B13-53E4-4B4C-9F56-4E92E1F4A323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98C4097-582F-4FCB-B4D5-38991C72958C}" type="pres">
      <dgm:prSet presAssocID="{E63B6B13-53E4-4B4C-9F56-4E92E1F4A323}" presName="vert2" presStyleCnt="0"/>
      <dgm:spPr/>
    </dgm:pt>
    <dgm:pt modelId="{195C1BDB-FFEE-456A-B0AB-4DF93019CD6B}" type="pres">
      <dgm:prSet presAssocID="{E63B6B13-53E4-4B4C-9F56-4E92E1F4A323}" presName="thinLine2b" presStyleLbl="callout" presStyleIdx="2" presStyleCnt="4"/>
      <dgm:spPr/>
    </dgm:pt>
    <dgm:pt modelId="{75100DF7-80A2-49E0-97F3-EF22F805FDFA}" type="pres">
      <dgm:prSet presAssocID="{E63B6B13-53E4-4B4C-9F56-4E92E1F4A323}" presName="vertSpace2b" presStyleCnt="0"/>
      <dgm:spPr/>
    </dgm:pt>
    <dgm:pt modelId="{2FB2F368-BE30-4935-B541-9486791D68D1}" type="pres">
      <dgm:prSet presAssocID="{B524787E-7448-4691-AEA4-8CB058104BAE}" presName="horz2" presStyleCnt="0"/>
      <dgm:spPr/>
    </dgm:pt>
    <dgm:pt modelId="{C481921F-4282-4DBB-AC06-5B89BAFA8FFE}" type="pres">
      <dgm:prSet presAssocID="{B524787E-7448-4691-AEA4-8CB058104BAE}" presName="horzSpace2" presStyleCnt="0"/>
      <dgm:spPr/>
    </dgm:pt>
    <dgm:pt modelId="{8D3E71DB-C99C-4145-B600-90D892E98BBE}" type="pres">
      <dgm:prSet presAssocID="{B524787E-7448-4691-AEA4-8CB058104BAE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DC6E3E84-EB07-4A1C-B375-8BD4BBD82BD2}" type="pres">
      <dgm:prSet presAssocID="{B524787E-7448-4691-AEA4-8CB058104BAE}" presName="vert2" presStyleCnt="0"/>
      <dgm:spPr/>
    </dgm:pt>
    <dgm:pt modelId="{DE610226-FE6A-452D-AD34-6ADD52E57582}" type="pres">
      <dgm:prSet presAssocID="{B524787E-7448-4691-AEA4-8CB058104BAE}" presName="thinLine2b" presStyleLbl="callout" presStyleIdx="3" presStyleCnt="4"/>
      <dgm:spPr/>
    </dgm:pt>
    <dgm:pt modelId="{9BE5144D-2609-4E4F-84A4-E9B85BA3EB7C}" type="pres">
      <dgm:prSet presAssocID="{B524787E-7448-4691-AEA4-8CB058104BAE}" presName="vertSpace2b" presStyleCnt="0"/>
      <dgm:spPr/>
    </dgm:pt>
  </dgm:ptLst>
  <dgm:cxnLst>
    <dgm:cxn modelId="{84EFB525-044D-4943-A91B-DE1E9C0B06A1}" type="presOf" srcId="{E63B6B13-53E4-4B4C-9F56-4E92E1F4A323}" destId="{A21F97EB-96C5-47A1-9D08-285190D3318B}" srcOrd="0" destOrd="0" presId="urn:microsoft.com/office/officeart/2008/layout/LinedList"/>
    <dgm:cxn modelId="{EAB1E03F-E7F8-4DF8-881F-809977BAC181}" type="presOf" srcId="{854841E2-548E-4FE9-BAB2-5CC2F6613E47}" destId="{48E6C7A3-573A-4539-89AC-EDE2F60DC795}" srcOrd="0" destOrd="0" presId="urn:microsoft.com/office/officeart/2008/layout/LinedList"/>
    <dgm:cxn modelId="{433C0DE2-55C8-4E93-9A13-8E48F736FA6E}" srcId="{854841E2-548E-4FE9-BAB2-5CC2F6613E47}" destId="{60FFB44F-453D-47E4-8DAD-5AE17028C3BC}" srcOrd="1" destOrd="0" parTransId="{2CF523A6-322C-47E6-B6C2-6E62179D1200}" sibTransId="{16B9A472-11AB-47CA-B303-ADB2376E56DF}"/>
    <dgm:cxn modelId="{96D64D96-3C5B-496D-B843-6C3B01DB7D16}" type="presOf" srcId="{F8F95A8C-F795-4718-B710-496E22ACBD88}" destId="{CF598C05-C4AF-46FE-9410-0B3D495280AD}" srcOrd="0" destOrd="0" presId="urn:microsoft.com/office/officeart/2008/layout/LinedList"/>
    <dgm:cxn modelId="{7E45AC17-F814-4DD3-983A-2FE8C1E9EB2D}" srcId="{854841E2-548E-4FE9-BAB2-5CC2F6613E47}" destId="{B524787E-7448-4691-AEA4-8CB058104BAE}" srcOrd="3" destOrd="0" parTransId="{72C51F3D-9FCE-42F5-8090-6C41C85B14EA}" sibTransId="{5F7273CB-8F54-49F9-8313-3392C8125FAD}"/>
    <dgm:cxn modelId="{09275202-76BA-4ED9-B273-EF1F55A9799A}" type="presOf" srcId="{65738142-F746-4A73-9DF7-E4042F256EAD}" destId="{1C8DDC0C-1264-4EAB-BE47-7DD340BA8EF3}" srcOrd="0" destOrd="0" presId="urn:microsoft.com/office/officeart/2008/layout/LinedList"/>
    <dgm:cxn modelId="{745285D0-B78A-4FDD-B7D1-12F4D1287E99}" type="presOf" srcId="{B524787E-7448-4691-AEA4-8CB058104BAE}" destId="{8D3E71DB-C99C-4145-B600-90D892E98BBE}" srcOrd="0" destOrd="0" presId="urn:microsoft.com/office/officeart/2008/layout/LinedList"/>
    <dgm:cxn modelId="{7EF7527C-ED40-4A3B-AC13-104B195ED2D3}" srcId="{854841E2-548E-4FE9-BAB2-5CC2F6613E47}" destId="{E63B6B13-53E4-4B4C-9F56-4E92E1F4A323}" srcOrd="2" destOrd="0" parTransId="{A151DDBC-0DBE-48E3-9E57-0182051DB898}" sibTransId="{4BDBF8D0-919D-495F-BD5D-012015781310}"/>
    <dgm:cxn modelId="{80015EEB-7189-4B54-B263-D9F0BAB20F2C}" srcId="{854841E2-548E-4FE9-BAB2-5CC2F6613E47}" destId="{65738142-F746-4A73-9DF7-E4042F256EAD}" srcOrd="0" destOrd="0" parTransId="{BE32167E-E9C1-431B-8995-74C3F21E8A8A}" sibTransId="{317743D2-7047-40CD-B809-2BB1E8B6EFA1}"/>
    <dgm:cxn modelId="{B647E715-3F47-48DE-850D-AC67E47F5AD4}" type="presOf" srcId="{60FFB44F-453D-47E4-8DAD-5AE17028C3BC}" destId="{BE8BE48A-45A6-4F3F-8EC6-0C7BC970C44A}" srcOrd="0" destOrd="0" presId="urn:microsoft.com/office/officeart/2008/layout/LinedList"/>
    <dgm:cxn modelId="{AB110CA2-C262-41CA-8DE3-FBC8FAC209C6}" srcId="{F8F95A8C-F795-4718-B710-496E22ACBD88}" destId="{854841E2-548E-4FE9-BAB2-5CC2F6613E47}" srcOrd="0" destOrd="0" parTransId="{A0377F3C-5DC3-46B7-A69A-38BC6E737DA5}" sibTransId="{2FE8B2C6-8894-4DF7-9FC5-E99C02E5841D}"/>
    <dgm:cxn modelId="{F0B2140C-ABC7-4B6F-BFC4-3A18B924ACFC}" type="presParOf" srcId="{CF598C05-C4AF-46FE-9410-0B3D495280AD}" destId="{89B99E1B-FC1F-46CF-A1FA-805EE887EDFC}" srcOrd="0" destOrd="0" presId="urn:microsoft.com/office/officeart/2008/layout/LinedList"/>
    <dgm:cxn modelId="{4AB11614-91F7-4788-91A6-65BA957A1318}" type="presParOf" srcId="{CF598C05-C4AF-46FE-9410-0B3D495280AD}" destId="{EE5C0EC6-C615-4945-8DF4-918BB042F343}" srcOrd="1" destOrd="0" presId="urn:microsoft.com/office/officeart/2008/layout/LinedList"/>
    <dgm:cxn modelId="{C95A31C5-6C2C-48A6-8BEF-8A2949D4C75C}" type="presParOf" srcId="{EE5C0EC6-C615-4945-8DF4-918BB042F343}" destId="{48E6C7A3-573A-4539-89AC-EDE2F60DC795}" srcOrd="0" destOrd="0" presId="urn:microsoft.com/office/officeart/2008/layout/LinedList"/>
    <dgm:cxn modelId="{C3E287BE-14FD-4976-83B7-8713CCAF3E9E}" type="presParOf" srcId="{EE5C0EC6-C615-4945-8DF4-918BB042F343}" destId="{4731D436-E231-4B86-8283-1D27BAD1AB0A}" srcOrd="1" destOrd="0" presId="urn:microsoft.com/office/officeart/2008/layout/LinedList"/>
    <dgm:cxn modelId="{75F0AD8A-3B17-4F79-83E3-2D1A98F073B4}" type="presParOf" srcId="{4731D436-E231-4B86-8283-1D27BAD1AB0A}" destId="{330BC41E-A43D-4D2A-966F-A9A023C6E854}" srcOrd="0" destOrd="0" presId="urn:microsoft.com/office/officeart/2008/layout/LinedList"/>
    <dgm:cxn modelId="{9BAA6543-062F-4274-9458-E7A0A4C4C56B}" type="presParOf" srcId="{4731D436-E231-4B86-8283-1D27BAD1AB0A}" destId="{57358F63-DD3D-46AA-9A28-689A1F76D9E1}" srcOrd="1" destOrd="0" presId="urn:microsoft.com/office/officeart/2008/layout/LinedList"/>
    <dgm:cxn modelId="{D4FBC3D8-C923-4996-B16D-3C3E868EE8F3}" type="presParOf" srcId="{57358F63-DD3D-46AA-9A28-689A1F76D9E1}" destId="{763BF056-F4E8-4BDE-9167-C6227B6FBD6E}" srcOrd="0" destOrd="0" presId="urn:microsoft.com/office/officeart/2008/layout/LinedList"/>
    <dgm:cxn modelId="{B57CEEA9-D4CD-45B9-9F51-E0E021EBFB75}" type="presParOf" srcId="{57358F63-DD3D-46AA-9A28-689A1F76D9E1}" destId="{1C8DDC0C-1264-4EAB-BE47-7DD340BA8EF3}" srcOrd="1" destOrd="0" presId="urn:microsoft.com/office/officeart/2008/layout/LinedList"/>
    <dgm:cxn modelId="{7761A994-937C-4F55-A681-2D007BE59F0F}" type="presParOf" srcId="{57358F63-DD3D-46AA-9A28-689A1F76D9E1}" destId="{27C56CA4-A847-4F97-967A-C8B0F8261E30}" srcOrd="2" destOrd="0" presId="urn:microsoft.com/office/officeart/2008/layout/LinedList"/>
    <dgm:cxn modelId="{F397E71D-F8B0-4DDE-B154-56E7C83729B2}" type="presParOf" srcId="{4731D436-E231-4B86-8283-1D27BAD1AB0A}" destId="{9DA184FD-52D5-4EE8-9010-AD049E8CBC96}" srcOrd="2" destOrd="0" presId="urn:microsoft.com/office/officeart/2008/layout/LinedList"/>
    <dgm:cxn modelId="{B7689232-C62F-43C7-B80D-C7B63722D765}" type="presParOf" srcId="{4731D436-E231-4B86-8283-1D27BAD1AB0A}" destId="{995B692A-AB2D-4092-BE20-58FFEC645346}" srcOrd="3" destOrd="0" presId="urn:microsoft.com/office/officeart/2008/layout/LinedList"/>
    <dgm:cxn modelId="{69AB5151-E04B-4CEA-B94E-3C0AA3642C0D}" type="presParOf" srcId="{4731D436-E231-4B86-8283-1D27BAD1AB0A}" destId="{43C3F407-E6A8-4C66-B81E-FEC38921B108}" srcOrd="4" destOrd="0" presId="urn:microsoft.com/office/officeart/2008/layout/LinedList"/>
    <dgm:cxn modelId="{EF30734B-82FF-45E1-999D-7D42117858A5}" type="presParOf" srcId="{43C3F407-E6A8-4C66-B81E-FEC38921B108}" destId="{151B8E44-FEC4-41F6-A7C9-A412E0D1AC4D}" srcOrd="0" destOrd="0" presId="urn:microsoft.com/office/officeart/2008/layout/LinedList"/>
    <dgm:cxn modelId="{8E754BBD-FF99-447E-917B-4D0CAD50BA0D}" type="presParOf" srcId="{43C3F407-E6A8-4C66-B81E-FEC38921B108}" destId="{BE8BE48A-45A6-4F3F-8EC6-0C7BC970C44A}" srcOrd="1" destOrd="0" presId="urn:microsoft.com/office/officeart/2008/layout/LinedList"/>
    <dgm:cxn modelId="{759BBF5C-19B1-4C28-9E5B-5FCCAB1D438E}" type="presParOf" srcId="{43C3F407-E6A8-4C66-B81E-FEC38921B108}" destId="{4A15491F-4CCF-438B-9309-44582B38FF78}" srcOrd="2" destOrd="0" presId="urn:microsoft.com/office/officeart/2008/layout/LinedList"/>
    <dgm:cxn modelId="{F7B06B2C-0CFB-48B9-9730-124669106147}" type="presParOf" srcId="{4731D436-E231-4B86-8283-1D27BAD1AB0A}" destId="{167E857A-5F06-4F38-8E22-9EBB282EE1FD}" srcOrd="5" destOrd="0" presId="urn:microsoft.com/office/officeart/2008/layout/LinedList"/>
    <dgm:cxn modelId="{97112D98-5AD0-4C40-8C5B-D0ADEF59C7B4}" type="presParOf" srcId="{4731D436-E231-4B86-8283-1D27BAD1AB0A}" destId="{70703603-8957-4108-9302-52BA698A0F39}" srcOrd="6" destOrd="0" presId="urn:microsoft.com/office/officeart/2008/layout/LinedList"/>
    <dgm:cxn modelId="{91E55AF0-15C3-4896-A65B-43EF72095622}" type="presParOf" srcId="{4731D436-E231-4B86-8283-1D27BAD1AB0A}" destId="{84961343-0A8F-4E53-A874-13604FAA9C14}" srcOrd="7" destOrd="0" presId="urn:microsoft.com/office/officeart/2008/layout/LinedList"/>
    <dgm:cxn modelId="{991E52B7-7E8A-4B70-864F-0323758030E4}" type="presParOf" srcId="{84961343-0A8F-4E53-A874-13604FAA9C14}" destId="{3100D1DE-B423-4BCD-AF59-D04C6825A8EE}" srcOrd="0" destOrd="0" presId="urn:microsoft.com/office/officeart/2008/layout/LinedList"/>
    <dgm:cxn modelId="{F82D7242-5F99-45E3-B42F-1D9AA143FFBA}" type="presParOf" srcId="{84961343-0A8F-4E53-A874-13604FAA9C14}" destId="{A21F97EB-96C5-47A1-9D08-285190D3318B}" srcOrd="1" destOrd="0" presId="urn:microsoft.com/office/officeart/2008/layout/LinedList"/>
    <dgm:cxn modelId="{A909DBFE-61F7-4A8A-89CC-2801A5BDD02C}" type="presParOf" srcId="{84961343-0A8F-4E53-A874-13604FAA9C14}" destId="{C98C4097-582F-4FCB-B4D5-38991C72958C}" srcOrd="2" destOrd="0" presId="urn:microsoft.com/office/officeart/2008/layout/LinedList"/>
    <dgm:cxn modelId="{DB68DDE5-C52D-4032-9F48-129C38DD953D}" type="presParOf" srcId="{4731D436-E231-4B86-8283-1D27BAD1AB0A}" destId="{195C1BDB-FFEE-456A-B0AB-4DF93019CD6B}" srcOrd="8" destOrd="0" presId="urn:microsoft.com/office/officeart/2008/layout/LinedList"/>
    <dgm:cxn modelId="{1DA0361B-1998-4430-91A8-79E729A72BEA}" type="presParOf" srcId="{4731D436-E231-4B86-8283-1D27BAD1AB0A}" destId="{75100DF7-80A2-49E0-97F3-EF22F805FDFA}" srcOrd="9" destOrd="0" presId="urn:microsoft.com/office/officeart/2008/layout/LinedList"/>
    <dgm:cxn modelId="{1BCA0459-4CF6-480F-A5AB-8BD2B9B78695}" type="presParOf" srcId="{4731D436-E231-4B86-8283-1D27BAD1AB0A}" destId="{2FB2F368-BE30-4935-B541-9486791D68D1}" srcOrd="10" destOrd="0" presId="urn:microsoft.com/office/officeart/2008/layout/LinedList"/>
    <dgm:cxn modelId="{33FDAAE5-7748-4511-A8CA-8FD0C6CFF579}" type="presParOf" srcId="{2FB2F368-BE30-4935-B541-9486791D68D1}" destId="{C481921F-4282-4DBB-AC06-5B89BAFA8FFE}" srcOrd="0" destOrd="0" presId="urn:microsoft.com/office/officeart/2008/layout/LinedList"/>
    <dgm:cxn modelId="{EB1D522C-267F-44F8-AAF5-73AA3ACCED67}" type="presParOf" srcId="{2FB2F368-BE30-4935-B541-9486791D68D1}" destId="{8D3E71DB-C99C-4145-B600-90D892E98BBE}" srcOrd="1" destOrd="0" presId="urn:microsoft.com/office/officeart/2008/layout/LinedList"/>
    <dgm:cxn modelId="{30C3E4D8-3BE4-4644-B164-0F9C802E8666}" type="presParOf" srcId="{2FB2F368-BE30-4935-B541-9486791D68D1}" destId="{DC6E3E84-EB07-4A1C-B375-8BD4BBD82BD2}" srcOrd="2" destOrd="0" presId="urn:microsoft.com/office/officeart/2008/layout/LinedList"/>
    <dgm:cxn modelId="{22B86050-D41B-4E2B-A6DB-994E93A246EC}" type="presParOf" srcId="{4731D436-E231-4B86-8283-1D27BAD1AB0A}" destId="{DE610226-FE6A-452D-AD34-6ADD52E57582}" srcOrd="11" destOrd="0" presId="urn:microsoft.com/office/officeart/2008/layout/LinedList"/>
    <dgm:cxn modelId="{E2118EE2-017D-460F-BBFD-A2544BC7EC86}" type="presParOf" srcId="{4731D436-E231-4B86-8283-1D27BAD1AB0A}" destId="{9BE5144D-2609-4E4F-84A4-E9B85BA3EB7C}" srcOrd="12" destOrd="0" presId="urn:microsoft.com/office/officeart/2008/layout/Lined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F95A8C-F795-4718-B710-496E22ACBD8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54841E2-548E-4FE9-BAB2-5CC2F6613E47}">
      <dgm:prSet phldrT="[텍스트]" custT="1"/>
      <dgm:spPr>
        <a:ln>
          <a:solidFill>
            <a:schemeClr val="bg1"/>
          </a:solidFill>
        </a:ln>
      </dgm:spPr>
      <dgm:t>
        <a:bodyPr anchor="ctr"/>
        <a:lstStyle/>
        <a:p>
          <a:pPr algn="ctr" latinLnBrk="1"/>
          <a:r>
            <a:rPr lang="ko-KR" altLang="en-US" sz="3000" dirty="0" smtClean="0"/>
            <a:t>일정</a:t>
          </a:r>
          <a:endParaRPr lang="ko-KR" altLang="en-US" sz="3000" dirty="0"/>
        </a:p>
      </dgm:t>
    </dgm:pt>
    <dgm:pt modelId="{A0377F3C-5DC3-46B7-A69A-38BC6E737DA5}" type="par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2FE8B2C6-8894-4DF7-9FC5-E99C02E5841D}" type="sibTrans" cxnId="{AB110CA2-C262-41CA-8DE3-FBC8FAC209C6}">
      <dgm:prSet/>
      <dgm:spPr/>
      <dgm:t>
        <a:bodyPr/>
        <a:lstStyle/>
        <a:p>
          <a:pPr latinLnBrk="1"/>
          <a:endParaRPr lang="ko-KR" altLang="en-US"/>
        </a:p>
      </dgm:t>
    </dgm:pt>
    <dgm:pt modelId="{65738142-F746-4A73-9DF7-E4042F256EAD}">
      <dgm:prSet phldrT="[텍스트]"/>
      <dgm:spPr>
        <a:ln>
          <a:solidFill>
            <a:schemeClr val="bg1"/>
          </a:solidFill>
        </a:ln>
      </dgm:spPr>
      <dgm:t>
        <a:bodyPr/>
        <a:lstStyle/>
        <a:p>
          <a:pPr latinLnBrk="1"/>
          <a:r>
            <a:rPr lang="ko-KR" altLang="en-US" dirty="0" smtClean="0"/>
            <a:t>프로젝트 </a:t>
          </a:r>
          <a:r>
            <a:rPr lang="en-US" altLang="ko-KR" dirty="0" smtClean="0"/>
            <a:t>UI</a:t>
          </a:r>
          <a:r>
            <a:rPr lang="ko-KR" altLang="en-US" dirty="0" smtClean="0"/>
            <a:t>스케치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en-US" altLang="ko-KR" dirty="0" smtClean="0"/>
        </a:p>
      </dgm:t>
    </dgm:pt>
    <dgm:pt modelId="{BE32167E-E9C1-431B-8995-74C3F21E8A8A}" type="par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317743D2-7047-40CD-B809-2BB1E8B6EFA1}" type="sibTrans" cxnId="{80015EEB-7189-4B54-B263-D9F0BAB20F2C}">
      <dgm:prSet/>
      <dgm:spPr/>
      <dgm:t>
        <a:bodyPr/>
        <a:lstStyle/>
        <a:p>
          <a:pPr latinLnBrk="1"/>
          <a:endParaRPr lang="ko-KR" altLang="en-US"/>
        </a:p>
      </dgm:t>
    </dgm:pt>
    <dgm:pt modelId="{60FFB44F-453D-47E4-8DAD-5AE17028C3BC}">
      <dgm:prSet phldrT="[텍스트]"/>
      <dgm:spPr/>
      <dgm:t>
        <a:bodyPr/>
        <a:lstStyle/>
        <a:p>
          <a:pPr latinLnBrk="1"/>
          <a:r>
            <a:rPr lang="ko-KR" altLang="en-US" dirty="0" smtClean="0"/>
            <a:t>메인 페이지 구성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2CF523A6-322C-47E6-B6C2-6E62179D1200}" type="par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16B9A472-11AB-47CA-B303-ADB2376E56DF}" type="sibTrans" cxnId="{433C0DE2-55C8-4E93-9A13-8E48F736FA6E}">
      <dgm:prSet/>
      <dgm:spPr/>
      <dgm:t>
        <a:bodyPr/>
        <a:lstStyle/>
        <a:p>
          <a:pPr latinLnBrk="1"/>
          <a:endParaRPr lang="ko-KR" altLang="en-US"/>
        </a:p>
      </dgm:t>
    </dgm:pt>
    <dgm:pt modelId="{E63B6B13-53E4-4B4C-9F56-4E92E1F4A323}">
      <dgm:prSet phldrT="[텍스트]"/>
      <dgm:spPr/>
      <dgm:t>
        <a:bodyPr/>
        <a:lstStyle/>
        <a:p>
          <a:pPr latinLnBrk="1"/>
          <a:r>
            <a:rPr lang="ko-KR" altLang="en-US" dirty="0" smtClean="0"/>
            <a:t>서브페이지구성 및 연결 </a:t>
          </a:r>
          <a:r>
            <a:rPr lang="en-US" altLang="ko-KR" dirty="0" smtClean="0"/>
            <a:t>3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A151DDBC-0DBE-48E3-9E57-0182051DB898}" type="par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4BDBF8D0-919D-495F-BD5D-012015781310}" type="sibTrans" cxnId="{7EF7527C-ED40-4A3B-AC13-104B195ED2D3}">
      <dgm:prSet/>
      <dgm:spPr/>
      <dgm:t>
        <a:bodyPr/>
        <a:lstStyle/>
        <a:p>
          <a:pPr latinLnBrk="1"/>
          <a:endParaRPr lang="ko-KR" altLang="en-US"/>
        </a:p>
      </dgm:t>
    </dgm:pt>
    <dgm:pt modelId="{B524787E-7448-4691-AEA4-8CB058104BAE}">
      <dgm:prSet phldrT="[텍스트]"/>
      <dgm:spPr/>
      <dgm:t>
        <a:bodyPr/>
        <a:lstStyle/>
        <a:p>
          <a:pPr latinLnBrk="1"/>
          <a:r>
            <a:rPr lang="ko-KR" altLang="en-US" dirty="0" smtClean="0"/>
            <a:t>테스트 및 제출 </a:t>
          </a:r>
          <a:r>
            <a:rPr lang="en-US" altLang="ko-KR" dirty="0" smtClean="0"/>
            <a:t>1</a:t>
          </a:r>
          <a:r>
            <a:rPr lang="ko-KR" altLang="en-US" dirty="0" smtClean="0"/>
            <a:t>주</a:t>
          </a:r>
          <a:endParaRPr lang="ko-KR" altLang="en-US" dirty="0"/>
        </a:p>
      </dgm:t>
    </dgm:pt>
    <dgm:pt modelId="{72C51F3D-9FCE-42F5-8090-6C41C85B14EA}" type="par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5F7273CB-8F54-49F9-8313-3392C8125FAD}" type="sibTrans" cxnId="{7E45AC17-F814-4DD3-983A-2FE8C1E9EB2D}">
      <dgm:prSet/>
      <dgm:spPr/>
      <dgm:t>
        <a:bodyPr/>
        <a:lstStyle/>
        <a:p>
          <a:pPr latinLnBrk="1"/>
          <a:endParaRPr lang="ko-KR" altLang="en-US"/>
        </a:p>
      </dgm:t>
    </dgm:pt>
    <dgm:pt modelId="{CF598C05-C4AF-46FE-9410-0B3D495280AD}" type="pres">
      <dgm:prSet presAssocID="{F8F95A8C-F795-4718-B710-496E22ACBD88}" presName="vert0" presStyleCnt="0">
        <dgm:presLayoutVars>
          <dgm:dir/>
          <dgm:animOne val="branch"/>
          <dgm:animLvl val="lvl"/>
        </dgm:presLayoutVars>
      </dgm:prSet>
      <dgm:spPr/>
    </dgm:pt>
    <dgm:pt modelId="{89B99E1B-FC1F-46CF-A1FA-805EE887EDFC}" type="pres">
      <dgm:prSet presAssocID="{854841E2-548E-4FE9-BAB2-5CC2F6613E47}" presName="thickLine" presStyleLbl="alignNode1" presStyleIdx="0" presStyleCnt="1"/>
      <dgm:spPr/>
    </dgm:pt>
    <dgm:pt modelId="{EE5C0EC6-C615-4945-8DF4-918BB042F343}" type="pres">
      <dgm:prSet presAssocID="{854841E2-548E-4FE9-BAB2-5CC2F6613E47}" presName="horz1" presStyleCnt="0"/>
      <dgm:spPr/>
    </dgm:pt>
    <dgm:pt modelId="{48E6C7A3-573A-4539-89AC-EDE2F60DC795}" type="pres">
      <dgm:prSet presAssocID="{854841E2-548E-4FE9-BAB2-5CC2F6613E47}" presName="tx1" presStyleLbl="revTx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731D436-E231-4B86-8283-1D27BAD1AB0A}" type="pres">
      <dgm:prSet presAssocID="{854841E2-548E-4FE9-BAB2-5CC2F6613E47}" presName="vert1" presStyleCnt="0"/>
      <dgm:spPr/>
    </dgm:pt>
    <dgm:pt modelId="{330BC41E-A43D-4D2A-966F-A9A023C6E854}" type="pres">
      <dgm:prSet presAssocID="{65738142-F746-4A73-9DF7-E4042F256EAD}" presName="vertSpace2a" presStyleCnt="0"/>
      <dgm:spPr/>
    </dgm:pt>
    <dgm:pt modelId="{57358F63-DD3D-46AA-9A28-689A1F76D9E1}" type="pres">
      <dgm:prSet presAssocID="{65738142-F746-4A73-9DF7-E4042F256EAD}" presName="horz2" presStyleCnt="0"/>
      <dgm:spPr/>
    </dgm:pt>
    <dgm:pt modelId="{763BF056-F4E8-4BDE-9167-C6227B6FBD6E}" type="pres">
      <dgm:prSet presAssocID="{65738142-F746-4A73-9DF7-E4042F256EAD}" presName="horzSpace2" presStyleCnt="0"/>
      <dgm:spPr/>
    </dgm:pt>
    <dgm:pt modelId="{1C8DDC0C-1264-4EAB-BE47-7DD340BA8EF3}" type="pres">
      <dgm:prSet presAssocID="{65738142-F746-4A73-9DF7-E4042F256EAD}" presName="tx2" presStyleLbl="revTx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27C56CA4-A847-4F97-967A-C8B0F8261E30}" type="pres">
      <dgm:prSet presAssocID="{65738142-F746-4A73-9DF7-E4042F256EAD}" presName="vert2" presStyleCnt="0"/>
      <dgm:spPr/>
    </dgm:pt>
    <dgm:pt modelId="{9DA184FD-52D5-4EE8-9010-AD049E8CBC96}" type="pres">
      <dgm:prSet presAssocID="{65738142-F746-4A73-9DF7-E4042F256EAD}" presName="thinLine2b" presStyleLbl="callout" presStyleIdx="0" presStyleCnt="4"/>
      <dgm:spPr/>
    </dgm:pt>
    <dgm:pt modelId="{995B692A-AB2D-4092-BE20-58FFEC645346}" type="pres">
      <dgm:prSet presAssocID="{65738142-F746-4A73-9DF7-E4042F256EAD}" presName="vertSpace2b" presStyleCnt="0"/>
      <dgm:spPr/>
    </dgm:pt>
    <dgm:pt modelId="{43C3F407-E6A8-4C66-B81E-FEC38921B108}" type="pres">
      <dgm:prSet presAssocID="{60FFB44F-453D-47E4-8DAD-5AE17028C3BC}" presName="horz2" presStyleCnt="0"/>
      <dgm:spPr/>
    </dgm:pt>
    <dgm:pt modelId="{151B8E44-FEC4-41F6-A7C9-A412E0D1AC4D}" type="pres">
      <dgm:prSet presAssocID="{60FFB44F-453D-47E4-8DAD-5AE17028C3BC}" presName="horzSpace2" presStyleCnt="0"/>
      <dgm:spPr/>
    </dgm:pt>
    <dgm:pt modelId="{BE8BE48A-45A6-4F3F-8EC6-0C7BC970C44A}" type="pres">
      <dgm:prSet presAssocID="{60FFB44F-453D-47E4-8DAD-5AE17028C3BC}" presName="tx2" presStyleLbl="revTx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A15491F-4CCF-438B-9309-44582B38FF78}" type="pres">
      <dgm:prSet presAssocID="{60FFB44F-453D-47E4-8DAD-5AE17028C3BC}" presName="vert2" presStyleCnt="0"/>
      <dgm:spPr/>
    </dgm:pt>
    <dgm:pt modelId="{167E857A-5F06-4F38-8E22-9EBB282EE1FD}" type="pres">
      <dgm:prSet presAssocID="{60FFB44F-453D-47E4-8DAD-5AE17028C3BC}" presName="thinLine2b" presStyleLbl="callout" presStyleIdx="1" presStyleCnt="4"/>
      <dgm:spPr/>
    </dgm:pt>
    <dgm:pt modelId="{70703603-8957-4108-9302-52BA698A0F39}" type="pres">
      <dgm:prSet presAssocID="{60FFB44F-453D-47E4-8DAD-5AE17028C3BC}" presName="vertSpace2b" presStyleCnt="0"/>
      <dgm:spPr/>
    </dgm:pt>
    <dgm:pt modelId="{84961343-0A8F-4E53-A874-13604FAA9C14}" type="pres">
      <dgm:prSet presAssocID="{E63B6B13-53E4-4B4C-9F56-4E92E1F4A323}" presName="horz2" presStyleCnt="0"/>
      <dgm:spPr/>
    </dgm:pt>
    <dgm:pt modelId="{3100D1DE-B423-4BCD-AF59-D04C6825A8EE}" type="pres">
      <dgm:prSet presAssocID="{E63B6B13-53E4-4B4C-9F56-4E92E1F4A323}" presName="horzSpace2" presStyleCnt="0"/>
      <dgm:spPr/>
    </dgm:pt>
    <dgm:pt modelId="{A21F97EB-96C5-47A1-9D08-285190D3318B}" type="pres">
      <dgm:prSet presAssocID="{E63B6B13-53E4-4B4C-9F56-4E92E1F4A323}" presName="tx2" presStyleLbl="revTx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C98C4097-582F-4FCB-B4D5-38991C72958C}" type="pres">
      <dgm:prSet presAssocID="{E63B6B13-53E4-4B4C-9F56-4E92E1F4A323}" presName="vert2" presStyleCnt="0"/>
      <dgm:spPr/>
    </dgm:pt>
    <dgm:pt modelId="{195C1BDB-FFEE-456A-B0AB-4DF93019CD6B}" type="pres">
      <dgm:prSet presAssocID="{E63B6B13-53E4-4B4C-9F56-4E92E1F4A323}" presName="thinLine2b" presStyleLbl="callout" presStyleIdx="2" presStyleCnt="4"/>
      <dgm:spPr/>
    </dgm:pt>
    <dgm:pt modelId="{75100DF7-80A2-49E0-97F3-EF22F805FDFA}" type="pres">
      <dgm:prSet presAssocID="{E63B6B13-53E4-4B4C-9F56-4E92E1F4A323}" presName="vertSpace2b" presStyleCnt="0"/>
      <dgm:spPr/>
    </dgm:pt>
    <dgm:pt modelId="{2FB2F368-BE30-4935-B541-9486791D68D1}" type="pres">
      <dgm:prSet presAssocID="{B524787E-7448-4691-AEA4-8CB058104BAE}" presName="horz2" presStyleCnt="0"/>
      <dgm:spPr/>
    </dgm:pt>
    <dgm:pt modelId="{C481921F-4282-4DBB-AC06-5B89BAFA8FFE}" type="pres">
      <dgm:prSet presAssocID="{B524787E-7448-4691-AEA4-8CB058104BAE}" presName="horzSpace2" presStyleCnt="0"/>
      <dgm:spPr/>
    </dgm:pt>
    <dgm:pt modelId="{8D3E71DB-C99C-4145-B600-90D892E98BBE}" type="pres">
      <dgm:prSet presAssocID="{B524787E-7448-4691-AEA4-8CB058104BAE}" presName="tx2" presStyleLbl="revTx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DC6E3E84-EB07-4A1C-B375-8BD4BBD82BD2}" type="pres">
      <dgm:prSet presAssocID="{B524787E-7448-4691-AEA4-8CB058104BAE}" presName="vert2" presStyleCnt="0"/>
      <dgm:spPr/>
    </dgm:pt>
    <dgm:pt modelId="{DE610226-FE6A-452D-AD34-6ADD52E57582}" type="pres">
      <dgm:prSet presAssocID="{B524787E-7448-4691-AEA4-8CB058104BAE}" presName="thinLine2b" presStyleLbl="callout" presStyleIdx="3" presStyleCnt="4"/>
      <dgm:spPr/>
    </dgm:pt>
    <dgm:pt modelId="{9BE5144D-2609-4E4F-84A4-E9B85BA3EB7C}" type="pres">
      <dgm:prSet presAssocID="{B524787E-7448-4691-AEA4-8CB058104BAE}" presName="vertSpace2b" presStyleCnt="0"/>
      <dgm:spPr/>
    </dgm:pt>
  </dgm:ptLst>
  <dgm:cxnLst>
    <dgm:cxn modelId="{84EFB525-044D-4943-A91B-DE1E9C0B06A1}" type="presOf" srcId="{E63B6B13-53E4-4B4C-9F56-4E92E1F4A323}" destId="{A21F97EB-96C5-47A1-9D08-285190D3318B}" srcOrd="0" destOrd="0" presId="urn:microsoft.com/office/officeart/2008/layout/LinedList"/>
    <dgm:cxn modelId="{EAB1E03F-E7F8-4DF8-881F-809977BAC181}" type="presOf" srcId="{854841E2-548E-4FE9-BAB2-5CC2F6613E47}" destId="{48E6C7A3-573A-4539-89AC-EDE2F60DC795}" srcOrd="0" destOrd="0" presId="urn:microsoft.com/office/officeart/2008/layout/LinedList"/>
    <dgm:cxn modelId="{433C0DE2-55C8-4E93-9A13-8E48F736FA6E}" srcId="{854841E2-548E-4FE9-BAB2-5CC2F6613E47}" destId="{60FFB44F-453D-47E4-8DAD-5AE17028C3BC}" srcOrd="1" destOrd="0" parTransId="{2CF523A6-322C-47E6-B6C2-6E62179D1200}" sibTransId="{16B9A472-11AB-47CA-B303-ADB2376E56DF}"/>
    <dgm:cxn modelId="{96D64D96-3C5B-496D-B843-6C3B01DB7D16}" type="presOf" srcId="{F8F95A8C-F795-4718-B710-496E22ACBD88}" destId="{CF598C05-C4AF-46FE-9410-0B3D495280AD}" srcOrd="0" destOrd="0" presId="urn:microsoft.com/office/officeart/2008/layout/LinedList"/>
    <dgm:cxn modelId="{7E45AC17-F814-4DD3-983A-2FE8C1E9EB2D}" srcId="{854841E2-548E-4FE9-BAB2-5CC2F6613E47}" destId="{B524787E-7448-4691-AEA4-8CB058104BAE}" srcOrd="3" destOrd="0" parTransId="{72C51F3D-9FCE-42F5-8090-6C41C85B14EA}" sibTransId="{5F7273CB-8F54-49F9-8313-3392C8125FAD}"/>
    <dgm:cxn modelId="{09275202-76BA-4ED9-B273-EF1F55A9799A}" type="presOf" srcId="{65738142-F746-4A73-9DF7-E4042F256EAD}" destId="{1C8DDC0C-1264-4EAB-BE47-7DD340BA8EF3}" srcOrd="0" destOrd="0" presId="urn:microsoft.com/office/officeart/2008/layout/LinedList"/>
    <dgm:cxn modelId="{745285D0-B78A-4FDD-B7D1-12F4D1287E99}" type="presOf" srcId="{B524787E-7448-4691-AEA4-8CB058104BAE}" destId="{8D3E71DB-C99C-4145-B600-90D892E98BBE}" srcOrd="0" destOrd="0" presId="urn:microsoft.com/office/officeart/2008/layout/LinedList"/>
    <dgm:cxn modelId="{7EF7527C-ED40-4A3B-AC13-104B195ED2D3}" srcId="{854841E2-548E-4FE9-BAB2-5CC2F6613E47}" destId="{E63B6B13-53E4-4B4C-9F56-4E92E1F4A323}" srcOrd="2" destOrd="0" parTransId="{A151DDBC-0DBE-48E3-9E57-0182051DB898}" sibTransId="{4BDBF8D0-919D-495F-BD5D-012015781310}"/>
    <dgm:cxn modelId="{80015EEB-7189-4B54-B263-D9F0BAB20F2C}" srcId="{854841E2-548E-4FE9-BAB2-5CC2F6613E47}" destId="{65738142-F746-4A73-9DF7-E4042F256EAD}" srcOrd="0" destOrd="0" parTransId="{BE32167E-E9C1-431B-8995-74C3F21E8A8A}" sibTransId="{317743D2-7047-40CD-B809-2BB1E8B6EFA1}"/>
    <dgm:cxn modelId="{B647E715-3F47-48DE-850D-AC67E47F5AD4}" type="presOf" srcId="{60FFB44F-453D-47E4-8DAD-5AE17028C3BC}" destId="{BE8BE48A-45A6-4F3F-8EC6-0C7BC970C44A}" srcOrd="0" destOrd="0" presId="urn:microsoft.com/office/officeart/2008/layout/LinedList"/>
    <dgm:cxn modelId="{AB110CA2-C262-41CA-8DE3-FBC8FAC209C6}" srcId="{F8F95A8C-F795-4718-B710-496E22ACBD88}" destId="{854841E2-548E-4FE9-BAB2-5CC2F6613E47}" srcOrd="0" destOrd="0" parTransId="{A0377F3C-5DC3-46B7-A69A-38BC6E737DA5}" sibTransId="{2FE8B2C6-8894-4DF7-9FC5-E99C02E5841D}"/>
    <dgm:cxn modelId="{F0B2140C-ABC7-4B6F-BFC4-3A18B924ACFC}" type="presParOf" srcId="{CF598C05-C4AF-46FE-9410-0B3D495280AD}" destId="{89B99E1B-FC1F-46CF-A1FA-805EE887EDFC}" srcOrd="0" destOrd="0" presId="urn:microsoft.com/office/officeart/2008/layout/LinedList"/>
    <dgm:cxn modelId="{4AB11614-91F7-4788-91A6-65BA957A1318}" type="presParOf" srcId="{CF598C05-C4AF-46FE-9410-0B3D495280AD}" destId="{EE5C0EC6-C615-4945-8DF4-918BB042F343}" srcOrd="1" destOrd="0" presId="urn:microsoft.com/office/officeart/2008/layout/LinedList"/>
    <dgm:cxn modelId="{C95A31C5-6C2C-48A6-8BEF-8A2949D4C75C}" type="presParOf" srcId="{EE5C0EC6-C615-4945-8DF4-918BB042F343}" destId="{48E6C7A3-573A-4539-89AC-EDE2F60DC795}" srcOrd="0" destOrd="0" presId="urn:microsoft.com/office/officeart/2008/layout/LinedList"/>
    <dgm:cxn modelId="{C3E287BE-14FD-4976-83B7-8713CCAF3E9E}" type="presParOf" srcId="{EE5C0EC6-C615-4945-8DF4-918BB042F343}" destId="{4731D436-E231-4B86-8283-1D27BAD1AB0A}" srcOrd="1" destOrd="0" presId="urn:microsoft.com/office/officeart/2008/layout/LinedList"/>
    <dgm:cxn modelId="{75F0AD8A-3B17-4F79-83E3-2D1A98F073B4}" type="presParOf" srcId="{4731D436-E231-4B86-8283-1D27BAD1AB0A}" destId="{330BC41E-A43D-4D2A-966F-A9A023C6E854}" srcOrd="0" destOrd="0" presId="urn:microsoft.com/office/officeart/2008/layout/LinedList"/>
    <dgm:cxn modelId="{9BAA6543-062F-4274-9458-E7A0A4C4C56B}" type="presParOf" srcId="{4731D436-E231-4B86-8283-1D27BAD1AB0A}" destId="{57358F63-DD3D-46AA-9A28-689A1F76D9E1}" srcOrd="1" destOrd="0" presId="urn:microsoft.com/office/officeart/2008/layout/LinedList"/>
    <dgm:cxn modelId="{D4FBC3D8-C923-4996-B16D-3C3E868EE8F3}" type="presParOf" srcId="{57358F63-DD3D-46AA-9A28-689A1F76D9E1}" destId="{763BF056-F4E8-4BDE-9167-C6227B6FBD6E}" srcOrd="0" destOrd="0" presId="urn:microsoft.com/office/officeart/2008/layout/LinedList"/>
    <dgm:cxn modelId="{B57CEEA9-D4CD-45B9-9F51-E0E021EBFB75}" type="presParOf" srcId="{57358F63-DD3D-46AA-9A28-689A1F76D9E1}" destId="{1C8DDC0C-1264-4EAB-BE47-7DD340BA8EF3}" srcOrd="1" destOrd="0" presId="urn:microsoft.com/office/officeart/2008/layout/LinedList"/>
    <dgm:cxn modelId="{7761A994-937C-4F55-A681-2D007BE59F0F}" type="presParOf" srcId="{57358F63-DD3D-46AA-9A28-689A1F76D9E1}" destId="{27C56CA4-A847-4F97-967A-C8B0F8261E30}" srcOrd="2" destOrd="0" presId="urn:microsoft.com/office/officeart/2008/layout/LinedList"/>
    <dgm:cxn modelId="{F397E71D-F8B0-4DDE-B154-56E7C83729B2}" type="presParOf" srcId="{4731D436-E231-4B86-8283-1D27BAD1AB0A}" destId="{9DA184FD-52D5-4EE8-9010-AD049E8CBC96}" srcOrd="2" destOrd="0" presId="urn:microsoft.com/office/officeart/2008/layout/LinedList"/>
    <dgm:cxn modelId="{B7689232-C62F-43C7-B80D-C7B63722D765}" type="presParOf" srcId="{4731D436-E231-4B86-8283-1D27BAD1AB0A}" destId="{995B692A-AB2D-4092-BE20-58FFEC645346}" srcOrd="3" destOrd="0" presId="urn:microsoft.com/office/officeart/2008/layout/LinedList"/>
    <dgm:cxn modelId="{69AB5151-E04B-4CEA-B94E-3C0AA3642C0D}" type="presParOf" srcId="{4731D436-E231-4B86-8283-1D27BAD1AB0A}" destId="{43C3F407-E6A8-4C66-B81E-FEC38921B108}" srcOrd="4" destOrd="0" presId="urn:microsoft.com/office/officeart/2008/layout/LinedList"/>
    <dgm:cxn modelId="{EF30734B-82FF-45E1-999D-7D42117858A5}" type="presParOf" srcId="{43C3F407-E6A8-4C66-B81E-FEC38921B108}" destId="{151B8E44-FEC4-41F6-A7C9-A412E0D1AC4D}" srcOrd="0" destOrd="0" presId="urn:microsoft.com/office/officeart/2008/layout/LinedList"/>
    <dgm:cxn modelId="{8E754BBD-FF99-447E-917B-4D0CAD50BA0D}" type="presParOf" srcId="{43C3F407-E6A8-4C66-B81E-FEC38921B108}" destId="{BE8BE48A-45A6-4F3F-8EC6-0C7BC970C44A}" srcOrd="1" destOrd="0" presId="urn:microsoft.com/office/officeart/2008/layout/LinedList"/>
    <dgm:cxn modelId="{759BBF5C-19B1-4C28-9E5B-5FCCAB1D438E}" type="presParOf" srcId="{43C3F407-E6A8-4C66-B81E-FEC38921B108}" destId="{4A15491F-4CCF-438B-9309-44582B38FF78}" srcOrd="2" destOrd="0" presId="urn:microsoft.com/office/officeart/2008/layout/LinedList"/>
    <dgm:cxn modelId="{F7B06B2C-0CFB-48B9-9730-124669106147}" type="presParOf" srcId="{4731D436-E231-4B86-8283-1D27BAD1AB0A}" destId="{167E857A-5F06-4F38-8E22-9EBB282EE1FD}" srcOrd="5" destOrd="0" presId="urn:microsoft.com/office/officeart/2008/layout/LinedList"/>
    <dgm:cxn modelId="{97112D98-5AD0-4C40-8C5B-D0ADEF59C7B4}" type="presParOf" srcId="{4731D436-E231-4B86-8283-1D27BAD1AB0A}" destId="{70703603-8957-4108-9302-52BA698A0F39}" srcOrd="6" destOrd="0" presId="urn:microsoft.com/office/officeart/2008/layout/LinedList"/>
    <dgm:cxn modelId="{91E55AF0-15C3-4896-A65B-43EF72095622}" type="presParOf" srcId="{4731D436-E231-4B86-8283-1D27BAD1AB0A}" destId="{84961343-0A8F-4E53-A874-13604FAA9C14}" srcOrd="7" destOrd="0" presId="urn:microsoft.com/office/officeart/2008/layout/LinedList"/>
    <dgm:cxn modelId="{991E52B7-7E8A-4B70-864F-0323758030E4}" type="presParOf" srcId="{84961343-0A8F-4E53-A874-13604FAA9C14}" destId="{3100D1DE-B423-4BCD-AF59-D04C6825A8EE}" srcOrd="0" destOrd="0" presId="urn:microsoft.com/office/officeart/2008/layout/LinedList"/>
    <dgm:cxn modelId="{F82D7242-5F99-45E3-B42F-1D9AA143FFBA}" type="presParOf" srcId="{84961343-0A8F-4E53-A874-13604FAA9C14}" destId="{A21F97EB-96C5-47A1-9D08-285190D3318B}" srcOrd="1" destOrd="0" presId="urn:microsoft.com/office/officeart/2008/layout/LinedList"/>
    <dgm:cxn modelId="{A909DBFE-61F7-4A8A-89CC-2801A5BDD02C}" type="presParOf" srcId="{84961343-0A8F-4E53-A874-13604FAA9C14}" destId="{C98C4097-582F-4FCB-B4D5-38991C72958C}" srcOrd="2" destOrd="0" presId="urn:microsoft.com/office/officeart/2008/layout/LinedList"/>
    <dgm:cxn modelId="{DB68DDE5-C52D-4032-9F48-129C38DD953D}" type="presParOf" srcId="{4731D436-E231-4B86-8283-1D27BAD1AB0A}" destId="{195C1BDB-FFEE-456A-B0AB-4DF93019CD6B}" srcOrd="8" destOrd="0" presId="urn:microsoft.com/office/officeart/2008/layout/LinedList"/>
    <dgm:cxn modelId="{1DA0361B-1998-4430-91A8-79E729A72BEA}" type="presParOf" srcId="{4731D436-E231-4B86-8283-1D27BAD1AB0A}" destId="{75100DF7-80A2-49E0-97F3-EF22F805FDFA}" srcOrd="9" destOrd="0" presId="urn:microsoft.com/office/officeart/2008/layout/LinedList"/>
    <dgm:cxn modelId="{1BCA0459-4CF6-480F-A5AB-8BD2B9B78695}" type="presParOf" srcId="{4731D436-E231-4B86-8283-1D27BAD1AB0A}" destId="{2FB2F368-BE30-4935-B541-9486791D68D1}" srcOrd="10" destOrd="0" presId="urn:microsoft.com/office/officeart/2008/layout/LinedList"/>
    <dgm:cxn modelId="{33FDAAE5-7748-4511-A8CA-8FD0C6CFF579}" type="presParOf" srcId="{2FB2F368-BE30-4935-B541-9486791D68D1}" destId="{C481921F-4282-4DBB-AC06-5B89BAFA8FFE}" srcOrd="0" destOrd="0" presId="urn:microsoft.com/office/officeart/2008/layout/LinedList"/>
    <dgm:cxn modelId="{EB1D522C-267F-44F8-AAF5-73AA3ACCED67}" type="presParOf" srcId="{2FB2F368-BE30-4935-B541-9486791D68D1}" destId="{8D3E71DB-C99C-4145-B600-90D892E98BBE}" srcOrd="1" destOrd="0" presId="urn:microsoft.com/office/officeart/2008/layout/LinedList"/>
    <dgm:cxn modelId="{30C3E4D8-3BE4-4644-B164-0F9C802E8666}" type="presParOf" srcId="{2FB2F368-BE30-4935-B541-9486791D68D1}" destId="{DC6E3E84-EB07-4A1C-B375-8BD4BBD82BD2}" srcOrd="2" destOrd="0" presId="urn:microsoft.com/office/officeart/2008/layout/LinedList"/>
    <dgm:cxn modelId="{22B86050-D41B-4E2B-A6DB-994E93A246EC}" type="presParOf" srcId="{4731D436-E231-4B86-8283-1D27BAD1AB0A}" destId="{DE610226-FE6A-452D-AD34-6ADD52E57582}" srcOrd="11" destOrd="0" presId="urn:microsoft.com/office/officeart/2008/layout/LinedList"/>
    <dgm:cxn modelId="{E2118EE2-017D-460F-BBFD-A2544BC7EC86}" type="presParOf" srcId="{4731D436-E231-4B86-8283-1D27BAD1AB0A}" destId="{9BE5144D-2609-4E4F-84A4-E9B85BA3EB7C}" srcOrd="12" destOrd="0" presId="urn:microsoft.com/office/officeart/2008/layout/LinedList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99E1B-FC1F-46CF-A1FA-805EE887EDFC}">
      <dsp:nvSpPr>
        <dsp:cNvPr id="0" name=""/>
        <dsp:cNvSpPr/>
      </dsp:nvSpPr>
      <dsp:spPr>
        <a:xfrm>
          <a:off x="0" y="0"/>
          <a:ext cx="878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C7A3-573A-4539-89AC-EDE2F60DC795}">
      <dsp:nvSpPr>
        <dsp:cNvPr id="0" name=""/>
        <dsp:cNvSpPr/>
      </dsp:nvSpPr>
      <dsp:spPr>
        <a:xfrm>
          <a:off x="0" y="0"/>
          <a:ext cx="1757680" cy="1422399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smtClean="0"/>
            <a:t>주요기능</a:t>
          </a:r>
          <a:endParaRPr lang="ko-KR" altLang="en-US" sz="3000" kern="1200" dirty="0"/>
        </a:p>
      </dsp:txBody>
      <dsp:txXfrm>
        <a:off x="0" y="0"/>
        <a:ext cx="1757680" cy="1422399"/>
      </dsp:txXfrm>
    </dsp:sp>
    <dsp:sp modelId="{1C8DDC0C-1264-4EAB-BE47-7DD340BA8EF3}">
      <dsp:nvSpPr>
        <dsp:cNvPr id="0" name=""/>
        <dsp:cNvSpPr/>
      </dsp:nvSpPr>
      <dsp:spPr>
        <a:xfrm>
          <a:off x="1889506" y="22224"/>
          <a:ext cx="6898894" cy="44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일정 등록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수정</a:t>
          </a:r>
          <a:r>
            <a:rPr lang="en-US" altLang="ko-KR" sz="1500" kern="1200" dirty="0" smtClean="0"/>
            <a:t>, </a:t>
          </a:r>
          <a:r>
            <a:rPr lang="ko-KR" altLang="en-US" sz="1500" kern="1200" dirty="0" smtClean="0"/>
            <a:t>삭제 기능</a:t>
          </a:r>
          <a:endParaRPr lang="en-US" altLang="ko-KR" sz="1500" kern="1200" dirty="0" smtClean="0"/>
        </a:p>
      </dsp:txBody>
      <dsp:txXfrm>
        <a:off x="1889506" y="22224"/>
        <a:ext cx="6898894" cy="444499"/>
      </dsp:txXfrm>
    </dsp:sp>
    <dsp:sp modelId="{9DA184FD-52D5-4EE8-9010-AD049E8CBC96}">
      <dsp:nvSpPr>
        <dsp:cNvPr id="0" name=""/>
        <dsp:cNvSpPr/>
      </dsp:nvSpPr>
      <dsp:spPr>
        <a:xfrm>
          <a:off x="1757680" y="466724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BE48A-45A6-4F3F-8EC6-0C7BC970C44A}">
      <dsp:nvSpPr>
        <dsp:cNvPr id="0" name=""/>
        <dsp:cNvSpPr/>
      </dsp:nvSpPr>
      <dsp:spPr>
        <a:xfrm>
          <a:off x="1889506" y="488949"/>
          <a:ext cx="6898894" cy="44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일정 검색 기능</a:t>
          </a:r>
          <a:endParaRPr lang="ko-KR" altLang="en-US" sz="1500" kern="1200" dirty="0"/>
        </a:p>
      </dsp:txBody>
      <dsp:txXfrm>
        <a:off x="1889506" y="488949"/>
        <a:ext cx="6898894" cy="444499"/>
      </dsp:txXfrm>
    </dsp:sp>
    <dsp:sp modelId="{167E857A-5F06-4F38-8E22-9EBB282EE1FD}">
      <dsp:nvSpPr>
        <dsp:cNvPr id="0" name=""/>
        <dsp:cNvSpPr/>
      </dsp:nvSpPr>
      <dsp:spPr>
        <a:xfrm>
          <a:off x="1757680" y="933449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F97EB-96C5-47A1-9D08-285190D3318B}">
      <dsp:nvSpPr>
        <dsp:cNvPr id="0" name=""/>
        <dsp:cNvSpPr/>
      </dsp:nvSpPr>
      <dsp:spPr>
        <a:xfrm>
          <a:off x="1889506" y="955674"/>
          <a:ext cx="6898894" cy="44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주요 일정 각자 색깔로 표시 기능</a:t>
          </a:r>
          <a:endParaRPr lang="ko-KR" altLang="en-US" sz="1500" kern="1200" dirty="0"/>
        </a:p>
      </dsp:txBody>
      <dsp:txXfrm>
        <a:off x="1889506" y="955674"/>
        <a:ext cx="6898894" cy="444499"/>
      </dsp:txXfrm>
    </dsp:sp>
    <dsp:sp modelId="{195C1BDB-FFEE-456A-B0AB-4DF93019CD6B}">
      <dsp:nvSpPr>
        <dsp:cNvPr id="0" name=""/>
        <dsp:cNvSpPr/>
      </dsp:nvSpPr>
      <dsp:spPr>
        <a:xfrm>
          <a:off x="1757680" y="1400174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99E1B-FC1F-46CF-A1FA-805EE887EDFC}">
      <dsp:nvSpPr>
        <dsp:cNvPr id="0" name=""/>
        <dsp:cNvSpPr/>
      </dsp:nvSpPr>
      <dsp:spPr>
        <a:xfrm>
          <a:off x="0" y="0"/>
          <a:ext cx="878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C7A3-573A-4539-89AC-EDE2F60DC795}">
      <dsp:nvSpPr>
        <dsp:cNvPr id="0" name=""/>
        <dsp:cNvSpPr/>
      </dsp:nvSpPr>
      <dsp:spPr>
        <a:xfrm>
          <a:off x="0" y="0"/>
          <a:ext cx="1757680" cy="1700699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smtClean="0"/>
            <a:t>일정</a:t>
          </a:r>
          <a:endParaRPr lang="ko-KR" altLang="en-US" sz="3000" kern="1200" dirty="0"/>
        </a:p>
      </dsp:txBody>
      <dsp:txXfrm>
        <a:off x="0" y="0"/>
        <a:ext cx="1757680" cy="1700699"/>
      </dsp:txXfrm>
    </dsp:sp>
    <dsp:sp modelId="{1C8DDC0C-1264-4EAB-BE47-7DD340BA8EF3}">
      <dsp:nvSpPr>
        <dsp:cNvPr id="0" name=""/>
        <dsp:cNvSpPr/>
      </dsp:nvSpPr>
      <dsp:spPr>
        <a:xfrm>
          <a:off x="1889506" y="19992"/>
          <a:ext cx="6898894" cy="399846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프로젝트 </a:t>
          </a:r>
          <a:r>
            <a:rPr lang="en-US" altLang="ko-KR" sz="1400" kern="1200" dirty="0" smtClean="0"/>
            <a:t>UI</a:t>
          </a:r>
          <a:r>
            <a:rPr lang="ko-KR" altLang="en-US" sz="1400" kern="1200" dirty="0" smtClean="0"/>
            <a:t>스케치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en-US" altLang="ko-KR" sz="1400" kern="1200" dirty="0" smtClean="0"/>
        </a:p>
      </dsp:txBody>
      <dsp:txXfrm>
        <a:off x="1889506" y="19992"/>
        <a:ext cx="6898894" cy="399846"/>
      </dsp:txXfrm>
    </dsp:sp>
    <dsp:sp modelId="{9DA184FD-52D5-4EE8-9010-AD049E8CBC96}">
      <dsp:nvSpPr>
        <dsp:cNvPr id="0" name=""/>
        <dsp:cNvSpPr/>
      </dsp:nvSpPr>
      <dsp:spPr>
        <a:xfrm>
          <a:off x="1757680" y="419839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BE48A-45A6-4F3F-8EC6-0C7BC970C44A}">
      <dsp:nvSpPr>
        <dsp:cNvPr id="0" name=""/>
        <dsp:cNvSpPr/>
      </dsp:nvSpPr>
      <dsp:spPr>
        <a:xfrm>
          <a:off x="1889506" y="439831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메인 페이지 구성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439831"/>
        <a:ext cx="6898894" cy="399846"/>
      </dsp:txXfrm>
    </dsp:sp>
    <dsp:sp modelId="{167E857A-5F06-4F38-8E22-9EBB282EE1FD}">
      <dsp:nvSpPr>
        <dsp:cNvPr id="0" name=""/>
        <dsp:cNvSpPr/>
      </dsp:nvSpPr>
      <dsp:spPr>
        <a:xfrm>
          <a:off x="1757680" y="839678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F97EB-96C5-47A1-9D08-285190D3318B}">
      <dsp:nvSpPr>
        <dsp:cNvPr id="0" name=""/>
        <dsp:cNvSpPr/>
      </dsp:nvSpPr>
      <dsp:spPr>
        <a:xfrm>
          <a:off x="1889506" y="859670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서브페이지구성 및 연결 </a:t>
          </a:r>
          <a:r>
            <a:rPr lang="en-US" altLang="ko-KR" sz="1400" kern="1200" dirty="0" smtClean="0"/>
            <a:t>3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859670"/>
        <a:ext cx="6898894" cy="399846"/>
      </dsp:txXfrm>
    </dsp:sp>
    <dsp:sp modelId="{195C1BDB-FFEE-456A-B0AB-4DF93019CD6B}">
      <dsp:nvSpPr>
        <dsp:cNvPr id="0" name=""/>
        <dsp:cNvSpPr/>
      </dsp:nvSpPr>
      <dsp:spPr>
        <a:xfrm>
          <a:off x="1757680" y="1259517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71DB-C99C-4145-B600-90D892E98BBE}">
      <dsp:nvSpPr>
        <dsp:cNvPr id="0" name=""/>
        <dsp:cNvSpPr/>
      </dsp:nvSpPr>
      <dsp:spPr>
        <a:xfrm>
          <a:off x="1889506" y="1279510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테스트 및 제출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1279510"/>
        <a:ext cx="6898894" cy="399846"/>
      </dsp:txXfrm>
    </dsp:sp>
    <dsp:sp modelId="{DE610226-FE6A-452D-AD34-6ADD52E57582}">
      <dsp:nvSpPr>
        <dsp:cNvPr id="0" name=""/>
        <dsp:cNvSpPr/>
      </dsp:nvSpPr>
      <dsp:spPr>
        <a:xfrm>
          <a:off x="1757680" y="1679357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99E1B-FC1F-46CF-A1FA-805EE887EDFC}">
      <dsp:nvSpPr>
        <dsp:cNvPr id="0" name=""/>
        <dsp:cNvSpPr/>
      </dsp:nvSpPr>
      <dsp:spPr>
        <a:xfrm>
          <a:off x="0" y="0"/>
          <a:ext cx="878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C7A3-573A-4539-89AC-EDE2F60DC795}">
      <dsp:nvSpPr>
        <dsp:cNvPr id="0" name=""/>
        <dsp:cNvSpPr/>
      </dsp:nvSpPr>
      <dsp:spPr>
        <a:xfrm>
          <a:off x="0" y="0"/>
          <a:ext cx="1757680" cy="1700699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smtClean="0"/>
            <a:t>일정</a:t>
          </a:r>
          <a:endParaRPr lang="ko-KR" altLang="en-US" sz="3000" kern="1200" dirty="0"/>
        </a:p>
      </dsp:txBody>
      <dsp:txXfrm>
        <a:off x="0" y="0"/>
        <a:ext cx="1757680" cy="1700699"/>
      </dsp:txXfrm>
    </dsp:sp>
    <dsp:sp modelId="{1C8DDC0C-1264-4EAB-BE47-7DD340BA8EF3}">
      <dsp:nvSpPr>
        <dsp:cNvPr id="0" name=""/>
        <dsp:cNvSpPr/>
      </dsp:nvSpPr>
      <dsp:spPr>
        <a:xfrm>
          <a:off x="1889506" y="19992"/>
          <a:ext cx="6898894" cy="399846"/>
        </a:xfrm>
        <a:prstGeom prst="rect">
          <a:avLst/>
        </a:prstGeom>
        <a:noFill/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프로젝트 </a:t>
          </a:r>
          <a:r>
            <a:rPr lang="en-US" altLang="ko-KR" sz="1400" kern="1200" dirty="0" smtClean="0"/>
            <a:t>UI</a:t>
          </a:r>
          <a:r>
            <a:rPr lang="ko-KR" altLang="en-US" sz="1400" kern="1200" dirty="0" smtClean="0"/>
            <a:t>스케치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en-US" altLang="ko-KR" sz="1400" kern="1200" dirty="0" smtClean="0"/>
        </a:p>
      </dsp:txBody>
      <dsp:txXfrm>
        <a:off x="1889506" y="19992"/>
        <a:ext cx="6898894" cy="399846"/>
      </dsp:txXfrm>
    </dsp:sp>
    <dsp:sp modelId="{9DA184FD-52D5-4EE8-9010-AD049E8CBC96}">
      <dsp:nvSpPr>
        <dsp:cNvPr id="0" name=""/>
        <dsp:cNvSpPr/>
      </dsp:nvSpPr>
      <dsp:spPr>
        <a:xfrm>
          <a:off x="1757680" y="419839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8BE48A-45A6-4F3F-8EC6-0C7BC970C44A}">
      <dsp:nvSpPr>
        <dsp:cNvPr id="0" name=""/>
        <dsp:cNvSpPr/>
      </dsp:nvSpPr>
      <dsp:spPr>
        <a:xfrm>
          <a:off x="1889506" y="439831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메인 페이지 구성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439831"/>
        <a:ext cx="6898894" cy="399846"/>
      </dsp:txXfrm>
    </dsp:sp>
    <dsp:sp modelId="{167E857A-5F06-4F38-8E22-9EBB282EE1FD}">
      <dsp:nvSpPr>
        <dsp:cNvPr id="0" name=""/>
        <dsp:cNvSpPr/>
      </dsp:nvSpPr>
      <dsp:spPr>
        <a:xfrm>
          <a:off x="1757680" y="839678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F97EB-96C5-47A1-9D08-285190D3318B}">
      <dsp:nvSpPr>
        <dsp:cNvPr id="0" name=""/>
        <dsp:cNvSpPr/>
      </dsp:nvSpPr>
      <dsp:spPr>
        <a:xfrm>
          <a:off x="1889506" y="859670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서브페이지구성 및 연결 </a:t>
          </a:r>
          <a:r>
            <a:rPr lang="en-US" altLang="ko-KR" sz="1400" kern="1200" dirty="0" smtClean="0"/>
            <a:t>3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859670"/>
        <a:ext cx="6898894" cy="399846"/>
      </dsp:txXfrm>
    </dsp:sp>
    <dsp:sp modelId="{195C1BDB-FFEE-456A-B0AB-4DF93019CD6B}">
      <dsp:nvSpPr>
        <dsp:cNvPr id="0" name=""/>
        <dsp:cNvSpPr/>
      </dsp:nvSpPr>
      <dsp:spPr>
        <a:xfrm>
          <a:off x="1757680" y="1259517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E71DB-C99C-4145-B600-90D892E98BBE}">
      <dsp:nvSpPr>
        <dsp:cNvPr id="0" name=""/>
        <dsp:cNvSpPr/>
      </dsp:nvSpPr>
      <dsp:spPr>
        <a:xfrm>
          <a:off x="1889506" y="1279510"/>
          <a:ext cx="6898894" cy="399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테스트 및 제출 </a:t>
          </a:r>
          <a:r>
            <a:rPr lang="en-US" altLang="ko-KR" sz="1400" kern="1200" dirty="0" smtClean="0"/>
            <a:t>1</a:t>
          </a:r>
          <a:r>
            <a:rPr lang="ko-KR" altLang="en-US" sz="1400" kern="1200" dirty="0" smtClean="0"/>
            <a:t>주</a:t>
          </a:r>
          <a:endParaRPr lang="ko-KR" altLang="en-US" sz="1400" kern="1200" dirty="0"/>
        </a:p>
      </dsp:txBody>
      <dsp:txXfrm>
        <a:off x="1889506" y="1279510"/>
        <a:ext cx="6898894" cy="399846"/>
      </dsp:txXfrm>
    </dsp:sp>
    <dsp:sp modelId="{DE610226-FE6A-452D-AD34-6ADD52E57582}">
      <dsp:nvSpPr>
        <dsp:cNvPr id="0" name=""/>
        <dsp:cNvSpPr/>
      </dsp:nvSpPr>
      <dsp:spPr>
        <a:xfrm>
          <a:off x="1757680" y="1679357"/>
          <a:ext cx="7030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8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9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17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3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5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2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91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703A-45A3-4BB4-9B02-9064C583CDF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7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703A-45A3-4BB4-9B02-9064C583CDF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52A5-2C85-4873-8156-E624D1845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2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err="1" smtClean="0"/>
              <a:t>플러터를</a:t>
            </a:r>
            <a:r>
              <a:rPr lang="ko-KR" altLang="en-US" dirty="0" smtClean="0"/>
              <a:t> 이용한 앱 개발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39000" y="5092700"/>
            <a:ext cx="4356100" cy="711200"/>
          </a:xfrm>
        </p:spPr>
        <p:txBody>
          <a:bodyPr anchor="ctr">
            <a:normAutofit/>
          </a:bodyPr>
          <a:lstStyle/>
          <a:p>
            <a:r>
              <a:rPr lang="ko-KR" altLang="en-US" dirty="0" smtClean="0"/>
              <a:t>장정호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11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 </a:t>
            </a:r>
            <a:r>
              <a:rPr lang="ko-KR" altLang="en-US" dirty="0" smtClean="0"/>
              <a:t>리스크 관리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리스크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일정 지연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최대한 핵심 기능을 먼저 </a:t>
            </a:r>
            <a:r>
              <a:rPr lang="ko-KR" altLang="en-US" dirty="0" err="1" smtClean="0"/>
              <a:t>끝냄으로서</a:t>
            </a:r>
            <a:r>
              <a:rPr lang="ko-KR" altLang="en-US" dirty="0" smtClean="0"/>
              <a:t> 일정이 지연되더라도 최대한 영향 없게 함</a:t>
            </a:r>
            <a:endParaRPr lang="en-US" altLang="ko-KR" dirty="0" smtClean="0"/>
          </a:p>
          <a:p>
            <a:r>
              <a:rPr lang="ko-KR" altLang="en-US" dirty="0" smtClean="0"/>
              <a:t>리스크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기술적인 문제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안정적인 패키지 사용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대체가능한</a:t>
            </a:r>
            <a:r>
              <a:rPr lang="ko-KR" altLang="en-US" dirty="0" smtClean="0"/>
              <a:t> 패키지 추가로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4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 </a:t>
            </a:r>
            <a:r>
              <a:rPr lang="ko-KR" altLang="en-US" dirty="0" smtClean="0"/>
              <a:t>커뮤니케이션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GitHub</a:t>
            </a:r>
            <a:r>
              <a:rPr lang="ko-KR" altLang="en-US" dirty="0" smtClean="0"/>
              <a:t>를 사용하여 진행 상황을 매 주 기록</a:t>
            </a:r>
            <a:endParaRPr lang="en-US" altLang="ko-KR" dirty="0" smtClean="0"/>
          </a:p>
          <a:p>
            <a:r>
              <a:rPr lang="ko-KR" altLang="en-US" dirty="0" smtClean="0"/>
              <a:t>앱의 불편한 점 주변 지인을 통해 확인</a:t>
            </a:r>
            <a:endParaRPr lang="en-US" altLang="ko-KR" dirty="0" smtClean="0"/>
          </a:p>
          <a:p>
            <a:r>
              <a:rPr lang="ko-KR" altLang="en-US" dirty="0" err="1" smtClean="0"/>
              <a:t>간트</a:t>
            </a:r>
            <a:r>
              <a:rPr lang="ko-KR" altLang="en-US" dirty="0" smtClean="0"/>
              <a:t> 차트를 이용해서 매 주 할당된 일정을 처리했는지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8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앱을 만드는 목적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앱의 요구사항 분석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앱의 프로젝트 목차</a:t>
            </a:r>
          </a:p>
        </p:txBody>
      </p:sp>
    </p:spTree>
    <p:extLst>
      <p:ext uri="{BB962C8B-B14F-4D97-AF65-F5344CB8AC3E}">
        <p14:creationId xmlns:p14="http://schemas.microsoft.com/office/powerpoint/2010/main" val="130303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미래에 프로그래머가 되기 위해 나는 평일 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~8</a:t>
            </a:r>
            <a:r>
              <a:rPr lang="ko-KR" altLang="en-US" dirty="0" smtClean="0"/>
              <a:t>시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분까지 집에서 </a:t>
            </a:r>
            <a:r>
              <a:rPr lang="ko-KR" altLang="en-US" dirty="0" err="1" smtClean="0"/>
              <a:t>플러터를</a:t>
            </a:r>
            <a:r>
              <a:rPr lang="ko-KR" altLang="en-US" dirty="0" smtClean="0"/>
              <a:t> 이용한 캘린더 앱을 프로젝트 진행 단계에 맞게 </a:t>
            </a:r>
            <a:r>
              <a:rPr lang="en-US" altLang="ko-KR" dirty="0" smtClean="0"/>
              <a:t>6</a:t>
            </a:r>
            <a:r>
              <a:rPr lang="ko-KR" altLang="en-US" dirty="0" smtClean="0"/>
              <a:t>주간 완성시킨다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37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앱의 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특정 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날짜에 매번 반복되는 일정을 한번에 생성 가능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일정 등록 시 자세히 몇 시에 어디에 일정이 있는지 생성 가능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일정 수정 및 삭제 기능</a:t>
            </a:r>
            <a:endParaRPr lang="en-US" altLang="ko-KR" dirty="0" smtClean="0"/>
          </a:p>
          <a:p>
            <a:r>
              <a:rPr lang="ko-KR" altLang="en-US" dirty="0" smtClean="0"/>
              <a:t> 일정의 제목이나 위치 등 키워드로 일정 검색 가능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일정이 있는 날짜 색깔 강조 표시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8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2469"/>
            <a:ext cx="10515600" cy="30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앱의 프로젝트 목차</a:t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 </a:t>
            </a:r>
            <a:r>
              <a:rPr lang="ko-KR" altLang="en-US" dirty="0"/>
              <a:t>프로젝트 개요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  </a:t>
            </a:r>
            <a:r>
              <a:rPr lang="ko-KR" altLang="en-US" dirty="0"/>
              <a:t>일정 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en-US" altLang="ko-KR" dirty="0"/>
              <a:t>.  </a:t>
            </a:r>
            <a:r>
              <a:rPr lang="ko-KR" altLang="en-US" dirty="0"/>
              <a:t>리소스 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 </a:t>
            </a:r>
            <a:r>
              <a:rPr lang="ko-KR" altLang="en-US" dirty="0"/>
              <a:t>리스크 관리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</a:t>
            </a:r>
            <a:r>
              <a:rPr lang="en-US" altLang="ko-KR" dirty="0"/>
              <a:t>.  </a:t>
            </a:r>
            <a:r>
              <a:rPr lang="ko-KR" altLang="en-US" dirty="0"/>
              <a:t>커뮤니케이션 계획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7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캘린더 앱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목적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편리하게 일정을 생성 확인 할 수 있는 앱 개발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299641257"/>
              </p:ext>
            </p:extLst>
          </p:nvPr>
        </p:nvGraphicFramePr>
        <p:xfrm>
          <a:off x="1054100" y="2882901"/>
          <a:ext cx="8788400" cy="142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직사각형 5"/>
          <p:cNvSpPr/>
          <p:nvPr/>
        </p:nvSpPr>
        <p:spPr>
          <a:xfrm>
            <a:off x="967740" y="2758440"/>
            <a:ext cx="887476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ko-KR" dirty="0" smtClean="0"/>
              <a:t>2. </a:t>
            </a:r>
            <a:r>
              <a:rPr lang="ko-KR" altLang="en-US" dirty="0" smtClean="0"/>
              <a:t>일정 </a:t>
            </a:r>
            <a:r>
              <a:rPr lang="ko-KR" altLang="en-US" dirty="0"/>
              <a:t>계획</a:t>
            </a:r>
            <a:endParaRPr lang="en-US" altLang="ko-KR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2820130301"/>
              </p:ext>
            </p:extLst>
          </p:nvPr>
        </p:nvGraphicFramePr>
        <p:xfrm>
          <a:off x="434118" y="1438275"/>
          <a:ext cx="8788400" cy="170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내용 개체 틀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293" y="3262144"/>
            <a:ext cx="11571413" cy="33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0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 </a:t>
            </a:r>
            <a:r>
              <a:rPr lang="ko-KR" altLang="en-US" dirty="0" smtClean="0"/>
              <a:t>리소스 계획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 도구 </a:t>
            </a:r>
            <a:r>
              <a:rPr lang="en-US" altLang="ko-KR" dirty="0" smtClean="0"/>
              <a:t>: Flutter, </a:t>
            </a:r>
            <a:r>
              <a:rPr lang="en-US" altLang="ko-KR" dirty="0" err="1" smtClean="0"/>
              <a:t>MariaDB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AndroidStudio</a:t>
            </a:r>
            <a:endParaRPr lang="en-US" altLang="ko-KR" dirty="0" smtClean="0"/>
          </a:p>
          <a:p>
            <a:r>
              <a:rPr lang="ko-KR" altLang="en-US" dirty="0" smtClean="0"/>
              <a:t>시간 계획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 8</a:t>
            </a:r>
            <a:r>
              <a:rPr lang="ko-KR" altLang="en-US" dirty="0" smtClean="0"/>
              <a:t>시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</a:t>
            </a:r>
            <a:endParaRPr lang="ko-KR" altLang="en-US" dirty="0"/>
          </a:p>
        </p:txBody>
      </p:sp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577393643"/>
              </p:ext>
            </p:extLst>
          </p:nvPr>
        </p:nvGraphicFramePr>
        <p:xfrm>
          <a:off x="1085850" y="2933700"/>
          <a:ext cx="8788400" cy="1700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7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295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플러터를 이용한 앱 개발 프로젝트</vt:lpstr>
      <vt:lpstr>목차</vt:lpstr>
      <vt:lpstr>목적</vt:lpstr>
      <vt:lpstr>앱의 요구사항</vt:lpstr>
      <vt:lpstr>간트 차트</vt:lpstr>
      <vt:lpstr>앱의 프로젝트 목차 </vt:lpstr>
      <vt:lpstr>1. 프로젝트 개요</vt:lpstr>
      <vt:lpstr>2. 일정 계획</vt:lpstr>
      <vt:lpstr>3.  리소스 계획 </vt:lpstr>
      <vt:lpstr>4.  리스크 관리 </vt:lpstr>
      <vt:lpstr>5.  커뮤니케이션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플러터를 이용한 앱 개발 프로젝트</dc:title>
  <dc:creator>ITSW</dc:creator>
  <cp:lastModifiedBy>ITSW</cp:lastModifiedBy>
  <cp:revision>8</cp:revision>
  <dcterms:created xsi:type="dcterms:W3CDTF">2025-04-29T05:31:12Z</dcterms:created>
  <dcterms:modified xsi:type="dcterms:W3CDTF">2025-04-29T06:50:58Z</dcterms:modified>
</cp:coreProperties>
</file>