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F07-3A4F-4561-80CD-1A3A16A8C542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779A-2672-47E8-8017-0F6C3F4E2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92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F07-3A4F-4561-80CD-1A3A16A8C542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779A-2672-47E8-8017-0F6C3F4E2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8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F07-3A4F-4561-80CD-1A3A16A8C542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779A-2672-47E8-8017-0F6C3F4E2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72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F07-3A4F-4561-80CD-1A3A16A8C542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779A-2672-47E8-8017-0F6C3F4E2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7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F07-3A4F-4561-80CD-1A3A16A8C542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779A-2672-47E8-8017-0F6C3F4E2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4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F07-3A4F-4561-80CD-1A3A16A8C542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779A-2672-47E8-8017-0F6C3F4E2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7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F07-3A4F-4561-80CD-1A3A16A8C542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779A-2672-47E8-8017-0F6C3F4E2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47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F07-3A4F-4561-80CD-1A3A16A8C542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779A-2672-47E8-8017-0F6C3F4E2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69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F07-3A4F-4561-80CD-1A3A16A8C542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779A-2672-47E8-8017-0F6C3F4E2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2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F07-3A4F-4561-80CD-1A3A16A8C542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779A-2672-47E8-8017-0F6C3F4E2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76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F07-3A4F-4561-80CD-1A3A16A8C542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779A-2672-47E8-8017-0F6C3F4E2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1F07-3A4F-4561-80CD-1A3A16A8C542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F779A-2672-47E8-8017-0F6C3F4E2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54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網路程式設計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吳政璟</a:t>
            </a:r>
            <a:endParaRPr lang="en-US" altLang="zh-TW" dirty="0" smtClean="0"/>
          </a:p>
          <a:p>
            <a:r>
              <a:rPr lang="en-US" altLang="zh-TW" dirty="0" smtClean="0"/>
              <a:t>801410003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3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kivy</a:t>
            </a:r>
            <a:r>
              <a:rPr lang="en-US" altLang="zh-TW" dirty="0" smtClean="0"/>
              <a:t> 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7" y="165100"/>
            <a:ext cx="3857625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1" y="14288"/>
            <a:ext cx="3844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6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Kivy</a:t>
            </a:r>
            <a:r>
              <a:rPr lang="zh-TW" altLang="en-US" dirty="0" smtClean="0"/>
              <a:t>實現跨平台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10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互動式算數益智遊戲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兩個人可以比賽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同一題目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跨平台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andriod</a:t>
            </a:r>
            <a:r>
              <a:rPr lang="zh-TW" altLang="en-US" dirty="0" smtClean="0"/>
              <a:t>手機，</a:t>
            </a:r>
            <a:r>
              <a:rPr lang="en-US" altLang="zh-TW" dirty="0" smtClean="0"/>
              <a:t>windows,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833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92" y="0"/>
            <a:ext cx="5650442" cy="10078027"/>
          </a:xfrm>
        </p:spPr>
      </p:pic>
    </p:spTree>
    <p:extLst>
      <p:ext uri="{BB962C8B-B14F-4D97-AF65-F5344CB8AC3E}">
        <p14:creationId xmlns:p14="http://schemas.microsoft.com/office/powerpoint/2010/main" val="403579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90" y="1896532"/>
            <a:ext cx="6447619" cy="420952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525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5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90" y="1896532"/>
            <a:ext cx="6447619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286" y="1140905"/>
            <a:ext cx="7771428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4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186" y="820205"/>
            <a:ext cx="7771428" cy="6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3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690688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andriod</a:t>
            </a:r>
            <a:r>
              <a:rPr lang="zh-TW" altLang="en-US" dirty="0" smtClean="0"/>
              <a:t>手機內建立</a:t>
            </a:r>
            <a:r>
              <a:rPr lang="en-US" altLang="zh-TW" dirty="0" err="1" smtClean="0"/>
              <a:t>kivy</a:t>
            </a:r>
            <a:r>
              <a:rPr lang="zh-TW" altLang="en-US" dirty="0" smtClean="0"/>
              <a:t>目錄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6" y="2091066"/>
            <a:ext cx="8257143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1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Office PowerPoint</Application>
  <PresentationFormat>寬螢幕</PresentationFormat>
  <Paragraphs>10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網路程式設計 final project</vt:lpstr>
      <vt:lpstr>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在andriod手機內建立kivy目錄</vt:lpstr>
      <vt:lpstr>安裝kivy l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final project</dc:title>
  <dc:creator>james</dc:creator>
  <cp:lastModifiedBy>james</cp:lastModifiedBy>
  <cp:revision>2</cp:revision>
  <dcterms:created xsi:type="dcterms:W3CDTF">2015-06-23T16:55:14Z</dcterms:created>
  <dcterms:modified xsi:type="dcterms:W3CDTF">2015-06-23T17:00:57Z</dcterms:modified>
</cp:coreProperties>
</file>