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5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4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7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7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9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4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2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6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B4D5A-EC06-43E3-A87A-B09635BD7062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F671-F540-436E-94DC-4D535D6DD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analytics/" TargetMode="External"/><Relationship Id="rId13" Type="http://schemas.openxmlformats.org/officeDocument/2006/relationships/hyperlink" Target="https://competitions.codalab.org/" TargetMode="External"/><Relationship Id="rId3" Type="http://schemas.openxmlformats.org/officeDocument/2006/relationships/hyperlink" Target="https://www.kaggle.com/laowingkin/amazon-fine-food-review-sentiment-analysis" TargetMode="External"/><Relationship Id="rId7" Type="http://schemas.openxmlformats.org/officeDocument/2006/relationships/hyperlink" Target="https://www.kaggle.com/him4318/sentimental-analysis" TargetMode="External"/><Relationship Id="rId12" Type="http://schemas.openxmlformats.org/officeDocument/2006/relationships/hyperlink" Target="https://www.rstudio.com/" TargetMode="External"/><Relationship Id="rId2" Type="http://schemas.openxmlformats.org/officeDocument/2006/relationships/hyperlink" Target="https://developers.google.com/machine-learning/crash-cour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lianglirong/nltk-gutenberg" TargetMode="External"/><Relationship Id="rId11" Type="http://schemas.openxmlformats.org/officeDocument/2006/relationships/hyperlink" Target="https://cran.seoul.go.kr/" TargetMode="External"/><Relationship Id="rId5" Type="http://schemas.openxmlformats.org/officeDocument/2006/relationships/hyperlink" Target="http://www.nltk.org/book/ch02.html" TargetMode="External"/><Relationship Id="rId15" Type="http://schemas.openxmlformats.org/officeDocument/2006/relationships/hyperlink" Target="https://www.anaconda.com/" TargetMode="External"/><Relationship Id="rId10" Type="http://schemas.openxmlformats.org/officeDocument/2006/relationships/hyperlink" Target="https://www.r-project.org/" TargetMode="External"/><Relationship Id="rId4" Type="http://schemas.openxmlformats.org/officeDocument/2006/relationships/hyperlink" Target="http://www.nltk.org/" TargetMode="External"/><Relationship Id="rId9" Type="http://schemas.openxmlformats.org/officeDocument/2006/relationships/hyperlink" Target="https://cloud.google.com/natural-language/?hl=ko" TargetMode="External"/><Relationship Id="rId14" Type="http://schemas.openxmlformats.org/officeDocument/2006/relationships/hyperlink" Target="https://azure.microsof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072"/>
            <a:ext cx="10515600" cy="536669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인공지능여름방학특강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985" y="573741"/>
            <a:ext cx="10724029" cy="6069106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단기집중 </a:t>
            </a:r>
            <a:r>
              <a:rPr lang="ko-KR" altLang="en-US" dirty="0" smtClean="0"/>
              <a:t>과</a:t>
            </a:r>
            <a:r>
              <a:rPr lang="ko-KR" altLang="en-US" dirty="0"/>
              <a:t>정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://developers.google.com/machine-learning/crash-course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아마존 </a:t>
            </a:r>
            <a:r>
              <a:rPr lang="ko-KR" altLang="en-US" dirty="0" err="1" smtClean="0"/>
              <a:t>푸드</a:t>
            </a:r>
            <a:r>
              <a:rPr lang="ko-KR" altLang="en-US" dirty="0" smtClean="0"/>
              <a:t> 리뷰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www.kaggle.com/laowingkin/amazon-fine-food-review-sentiment-analysis</a:t>
            </a:r>
            <a:endParaRPr lang="en-US" altLang="ko-KR" dirty="0" smtClean="0"/>
          </a:p>
          <a:p>
            <a:r>
              <a:rPr lang="en-US" altLang="ko-KR" dirty="0"/>
              <a:t>Natural Language </a:t>
            </a:r>
            <a:r>
              <a:rPr lang="en-US" altLang="ko-KR" dirty="0" smtClean="0"/>
              <a:t>Toolkit (</a:t>
            </a:r>
            <a:r>
              <a:rPr lang="ko-KR" altLang="en-US" smtClean="0"/>
              <a:t>자연어 처리 라이브러리</a:t>
            </a:r>
            <a:r>
              <a:rPr lang="en-US" altLang="ko-KR" smtClean="0"/>
              <a:t>)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http://www.nltk.org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Gutenberg(</a:t>
            </a:r>
            <a:r>
              <a:rPr lang="en-US" altLang="ko-KR" dirty="0" err="1" smtClean="0"/>
              <a:t>nltk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>
                <a:hlinkClick r:id="rId5"/>
              </a:rPr>
              <a:t>http://www.nltk.org/book/ch02.html</a:t>
            </a:r>
            <a:endParaRPr lang="en-US" altLang="ko-KR" dirty="0" smtClean="0"/>
          </a:p>
          <a:p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en-US" altLang="ko-KR" dirty="0" smtClean="0"/>
              <a:t>Gutenberg(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www.kaggle.com/lianglirong/nltk-gutenberg</a:t>
            </a:r>
            <a:endParaRPr lang="en-US" altLang="ko-KR" dirty="0" smtClean="0"/>
          </a:p>
          <a:p>
            <a:r>
              <a:rPr lang="ko-KR" altLang="en-US" dirty="0"/>
              <a:t>아마존 </a:t>
            </a:r>
            <a:r>
              <a:rPr lang="ko-KR" altLang="en-US" dirty="0" smtClean="0"/>
              <a:t>상품 </a:t>
            </a:r>
            <a:r>
              <a:rPr lang="ko-KR" altLang="en-US" dirty="0"/>
              <a:t>리뷰</a:t>
            </a:r>
            <a:r>
              <a:rPr lang="en-US" altLang="ko-KR" dirty="0"/>
              <a:t>(</a:t>
            </a:r>
            <a:r>
              <a:rPr lang="en-US" altLang="ko-KR" dirty="0" err="1" smtClean="0"/>
              <a:t>kaggle</a:t>
            </a:r>
            <a:r>
              <a:rPr lang="en-US" altLang="ko-KR" dirty="0"/>
              <a:t>) </a:t>
            </a:r>
            <a:r>
              <a:rPr lang="en-US" altLang="ko-KR" dirty="0" smtClean="0"/>
              <a:t>sentimental analysis</a:t>
            </a:r>
            <a:endParaRPr lang="en-US" altLang="ko-KR" dirty="0"/>
          </a:p>
          <a:p>
            <a:pPr lvl="1"/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www.kaggle.com/him4318/sentimental-analysis</a:t>
            </a:r>
            <a:endParaRPr lang="en-US" altLang="ko-KR" dirty="0" smtClean="0"/>
          </a:p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애널리틱스</a:t>
            </a:r>
            <a:endParaRPr lang="en-US" altLang="ko-KR" dirty="0"/>
          </a:p>
          <a:p>
            <a:pPr lvl="1"/>
            <a:r>
              <a:rPr lang="en-US" altLang="ko-KR" dirty="0" smtClean="0">
                <a:hlinkClick r:id="rId8"/>
              </a:rPr>
              <a:t>https://www.google.com/analytics/</a:t>
            </a:r>
            <a:endParaRPr lang="en-US" altLang="ko-KR" dirty="0" smtClean="0"/>
          </a:p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자연어처리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9"/>
              </a:rPr>
              <a:t>https://cloud.google.com/natural-language/?</a:t>
            </a:r>
            <a:r>
              <a:rPr lang="en-US" altLang="ko-KR" dirty="0" smtClean="0">
                <a:hlinkClick r:id="rId9"/>
              </a:rPr>
              <a:t>hl=ko</a:t>
            </a:r>
            <a:endParaRPr lang="en-US" altLang="ko-KR" dirty="0"/>
          </a:p>
          <a:p>
            <a:r>
              <a:rPr lang="en-US" altLang="ko-KR" dirty="0" smtClean="0"/>
              <a:t>R </a:t>
            </a:r>
            <a:r>
              <a:rPr lang="ko-KR" altLang="en-US" dirty="0" smtClean="0"/>
              <a:t>다운로드 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10"/>
              </a:rPr>
              <a:t>https://www.r-project.org</a:t>
            </a:r>
            <a:r>
              <a:rPr lang="en-US" altLang="ko-KR" dirty="0" smtClean="0">
                <a:hlinkClick r:id="rId10"/>
              </a:rPr>
              <a:t>/</a:t>
            </a:r>
            <a:endParaRPr lang="en-US" altLang="ko-KR" dirty="0"/>
          </a:p>
          <a:p>
            <a:pPr lvl="1"/>
            <a:r>
              <a:rPr lang="en-US" altLang="ko-KR" dirty="0">
                <a:hlinkClick r:id="rId11"/>
              </a:rPr>
              <a:t>https://cran.seoul.go.kr</a:t>
            </a:r>
            <a:r>
              <a:rPr lang="en-US" altLang="ko-KR" dirty="0" smtClean="0">
                <a:hlinkClick r:id="rId11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latin typeface="+mn-ea"/>
                <a:hlinkClick r:id="rId12"/>
              </a:rPr>
              <a:t>https://</a:t>
            </a:r>
            <a:r>
              <a:rPr lang="en-US" altLang="ko-KR" dirty="0" smtClean="0">
                <a:latin typeface="+mn-ea"/>
                <a:hlinkClick r:id="rId12"/>
              </a:rPr>
              <a:t>www.rstudio.com</a:t>
            </a:r>
            <a:endParaRPr lang="en-US" altLang="ko-KR" dirty="0" smtClean="0"/>
          </a:p>
          <a:p>
            <a:r>
              <a:rPr lang="ko-KR" altLang="en-US" dirty="0" err="1" smtClean="0"/>
              <a:t>코다랩</a:t>
            </a:r>
            <a:endParaRPr lang="en-US" altLang="ko-KR" dirty="0" smtClean="0"/>
          </a:p>
          <a:p>
            <a:pPr lvl="1"/>
            <a:r>
              <a:rPr lang="en-US" dirty="0" smtClean="0">
                <a:hlinkClick r:id="rId13"/>
              </a:rPr>
              <a:t>https://competitions.codalab.org/</a:t>
            </a:r>
            <a:endParaRPr lang="en-US" altLang="ko-KR" dirty="0" smtClean="0"/>
          </a:p>
          <a:p>
            <a:r>
              <a:rPr lang="en-US" altLang="ko-KR" dirty="0" smtClean="0"/>
              <a:t>Azure(</a:t>
            </a:r>
            <a:r>
              <a:rPr lang="ko-KR" altLang="en-US" dirty="0" err="1" smtClean="0"/>
              <a:t>애저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dirty="0" smtClean="0">
                <a:hlinkClick r:id="rId14"/>
              </a:rPr>
              <a:t>https://azure.microsoft.com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dirty="0" smtClean="0">
                <a:hlinkClick r:id="rId15"/>
              </a:rPr>
              <a:t>https://www.anaconda.com/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6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7181</TotalTime>
  <Words>98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인공지능여름방학특강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빅데이터와영어텍스트마이닝</dc:title>
  <dc:creator>노트북</dc:creator>
  <cp:lastModifiedBy>Jang</cp:lastModifiedBy>
  <cp:revision>37</cp:revision>
  <dcterms:created xsi:type="dcterms:W3CDTF">2019-05-16T07:29:30Z</dcterms:created>
  <dcterms:modified xsi:type="dcterms:W3CDTF">2019-06-24T05:32:38Z</dcterms:modified>
</cp:coreProperties>
</file>