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2" r:id="rId5"/>
    <p:sldId id="257" r:id="rId6"/>
    <p:sldId id="263" r:id="rId7"/>
    <p:sldId id="268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6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0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3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0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45C0-41A2-4774-9E01-A432AC79B7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62C0-0762-414D-AD87-BB1AAD82AD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photobliss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685" y="251915"/>
            <a:ext cx="1684565" cy="557982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완료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06918" y="1014549"/>
            <a:ext cx="9482668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20348" y="4656772"/>
            <a:ext cx="551303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홈</a:t>
            </a:r>
            <a:endParaRPr lang="en-US" altLang="ko-KR" sz="10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47063" y="3879669"/>
            <a:ext cx="1602377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 </a:t>
            </a:r>
            <a:r>
              <a:rPr lang="ko-KR" altLang="en-US" sz="1400" dirty="0" err="1" smtClean="0"/>
              <a:t>메세지</a:t>
            </a:r>
            <a:endParaRPr lang="en-US" altLang="ko-KR" sz="14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62697" y="2847431"/>
            <a:ext cx="3866606" cy="7968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타이틀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18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S</a:t>
            </a:r>
            <a:r>
              <a:rPr lang="en-US" altLang="ko-KR" sz="3200" dirty="0" err="1" smtClean="0"/>
              <a:t>tap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75815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 smtClean="0"/>
              <a:t>인트로</a:t>
            </a:r>
            <a:r>
              <a:rPr lang="ko-KR" altLang="en-US" sz="1800" dirty="0" smtClean="0"/>
              <a:t> 화면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로고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배경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시작버튼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사진 몇 컷 </a:t>
            </a:r>
            <a:r>
              <a:rPr lang="ko-KR" altLang="en-US" sz="1800" dirty="0" err="1" smtClean="0"/>
              <a:t>짜리</a:t>
            </a:r>
            <a:r>
              <a:rPr lang="en-US" altLang="ko-KR" sz="1800" dirty="0" smtClean="0"/>
              <a:t>(1, 2, 4) </a:t>
            </a:r>
            <a:r>
              <a:rPr lang="ko-KR" altLang="en-US" sz="1800" dirty="0" smtClean="0"/>
              <a:t>찍는지 고를 수 있도록 버튼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프레임모양</a:t>
            </a:r>
            <a:r>
              <a:rPr lang="ko-KR" altLang="en-US" sz="1400" dirty="0" smtClean="0"/>
              <a:t> 실루엣으로 보여주기 마우스 </a:t>
            </a:r>
            <a:r>
              <a:rPr lang="ko-KR" altLang="en-US" sz="1400" dirty="0" err="1" smtClean="0"/>
              <a:t>호버</a:t>
            </a:r>
            <a:r>
              <a:rPr lang="ko-KR" altLang="en-US" sz="1400" dirty="0" smtClean="0"/>
              <a:t> 하거나 클릭 할 </a:t>
            </a:r>
            <a:r>
              <a:rPr lang="ko-KR" altLang="en-US" sz="1400" dirty="0" err="1" smtClean="0"/>
              <a:t>떄</a:t>
            </a:r>
            <a:r>
              <a:rPr lang="ko-KR" altLang="en-US" sz="1400" dirty="0" smtClean="0"/>
              <a:t> 빛나게</a:t>
            </a:r>
            <a:r>
              <a:rPr lang="en-US" altLang="ko-KR" sz="1400" dirty="0" smtClean="0"/>
              <a:t>)</a:t>
            </a:r>
            <a:endParaRPr lang="en-US" altLang="ko-KR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배경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로고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프레임 분할 </a:t>
            </a:r>
            <a:r>
              <a:rPr lang="ko-KR" altLang="en-US" sz="1600" dirty="0" err="1" smtClean="0"/>
              <a:t>선택버튼</a:t>
            </a:r>
            <a:r>
              <a:rPr lang="en-US" altLang="ko-KR" sz="1600" dirty="0" smtClean="0"/>
              <a:t>(1, 2, 4)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-  </a:t>
            </a:r>
            <a:r>
              <a:rPr lang="ko-KR" altLang="en-US" sz="1800" dirty="0" err="1" smtClean="0"/>
              <a:t>상세설정</a:t>
            </a:r>
            <a:r>
              <a:rPr lang="ko-KR" altLang="en-US" sz="1800" dirty="0" smtClean="0"/>
              <a:t> 버튼 추가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프레임 여백 및 </a:t>
            </a:r>
            <a:r>
              <a:rPr lang="ko-KR" altLang="en-US" sz="1800" dirty="0" err="1" smtClean="0"/>
              <a:t>커스텀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or </a:t>
            </a:r>
            <a:r>
              <a:rPr lang="ko-KR" altLang="en-US" sz="1800" dirty="0" smtClean="0"/>
              <a:t>프로모션 이미지 추가 할 수 있도록</a:t>
            </a:r>
            <a:r>
              <a:rPr lang="en-US" altLang="ko-KR" sz="18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800" dirty="0" smtClean="0"/>
              <a:t>사진 찍기</a:t>
            </a:r>
            <a:r>
              <a:rPr lang="en-US" altLang="ko-KR" sz="1800" dirty="0" smtClean="0"/>
              <a:t>(3~8</a:t>
            </a:r>
            <a:r>
              <a:rPr lang="ko-KR" altLang="en-US" sz="1800" dirty="0" smtClean="0"/>
              <a:t>회</a:t>
            </a:r>
            <a:r>
              <a:rPr lang="en-US" altLang="ko-KR" sz="1800" dirty="0" smtClean="0"/>
              <a:t>)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사진 찍을 때 카운트 띄우기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-  </a:t>
            </a:r>
            <a:r>
              <a:rPr lang="ko-KR" altLang="en-US" sz="1400" dirty="0" smtClean="0"/>
              <a:t>찍은 사진 순서대로 옆에 같이 띄워주기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배경 프레임 </a:t>
            </a:r>
            <a:r>
              <a:rPr lang="ko-KR" altLang="en-US" sz="1800" dirty="0" err="1" smtClean="0"/>
              <a:t>고르기단색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3~5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커스텀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or </a:t>
            </a:r>
            <a:r>
              <a:rPr lang="ko-KR" altLang="en-US" sz="1800" dirty="0" smtClean="0"/>
              <a:t>프로모션프레임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스와이프</a:t>
            </a:r>
            <a:r>
              <a:rPr lang="ko-KR" altLang="en-US" sz="1400" dirty="0" smtClean="0"/>
              <a:t> 슬라이드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확대 이미지</a:t>
            </a:r>
            <a:r>
              <a:rPr lang="en-US" altLang="ko-KR" sz="1400" dirty="0" smtClean="0"/>
              <a:t>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904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 smtClean="0"/>
              <a:t>Stap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758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4.  </a:t>
            </a:r>
            <a:r>
              <a:rPr lang="ko-KR" altLang="en-US" sz="1800" dirty="0" smtClean="0"/>
              <a:t>찍은 사진 선택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찍은 사진 선택 대기 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프레임 </a:t>
            </a:r>
            <a:r>
              <a:rPr lang="ko-KR" altLang="en-US" sz="1600" dirty="0" err="1" smtClean="0"/>
              <a:t>미리보기</a:t>
            </a:r>
            <a:endParaRPr lang="ko-KR" altLang="en-US" sz="16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프레임에 들어갈 사진 대기 열에서 선택 시 프레임에 순서대로 삽입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선택된 사진은 대기 열에서 제거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비활성화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프레임에서 빼고 싶은 사진 클릭 시 프레임에서 빼기 빠진 사진은 대기 열에서 다시 활성화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 </a:t>
            </a:r>
            <a:r>
              <a:rPr lang="ko-KR" altLang="en-US" sz="1600" dirty="0" smtClean="0"/>
              <a:t>이미지 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가능하면 “</a:t>
            </a:r>
            <a:r>
              <a:rPr lang="ko-KR" altLang="en-US" sz="1200" dirty="0" err="1" smtClean="0"/>
              <a:t>카톡으로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공유”기능</a:t>
            </a:r>
            <a:r>
              <a:rPr lang="ko-KR" altLang="en-US" sz="1200" dirty="0" smtClean="0"/>
              <a:t> 같은 사용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안되면 저장 할 때 파일명 전화번호로 가능하도록</a:t>
            </a:r>
            <a:r>
              <a:rPr lang="en-US" altLang="ko-KR" sz="12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5.  </a:t>
            </a:r>
            <a:r>
              <a:rPr lang="ko-KR" altLang="en-US" sz="1800" dirty="0" smtClean="0"/>
              <a:t>인쇄</a:t>
            </a:r>
            <a:endParaRPr lang="ko-KR" alt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err="1" smtClean="0"/>
              <a:t>인쇄매수</a:t>
            </a:r>
            <a:r>
              <a:rPr lang="ko-KR" altLang="en-US" sz="1600" dirty="0" smtClean="0"/>
              <a:t> 선택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인쇄 대기 화면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6.  </a:t>
            </a:r>
            <a:r>
              <a:rPr lang="ko-KR" altLang="en-US" sz="1800" dirty="0" smtClean="0"/>
              <a:t>완료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15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r>
              <a:rPr lang="ko-KR" altLang="en-US" sz="3200" dirty="0" smtClean="0"/>
              <a:t>필요 기술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758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카메라 컨트롤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촬영 한 이미지 불러오기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인쇄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이미지 저장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캡쳐</a:t>
            </a:r>
            <a:r>
              <a:rPr lang="en-US" altLang="ko-KR" sz="18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이미지 </a:t>
            </a:r>
            <a:r>
              <a:rPr lang="ko-KR" altLang="en-US" sz="1800" dirty="0" err="1" smtClean="0"/>
              <a:t>카카오톡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공유</a:t>
            </a:r>
            <a:r>
              <a:rPr lang="en-US" altLang="ko-KR" sz="1800" dirty="0" smtClean="0"/>
              <a:t> or QR</a:t>
            </a:r>
            <a:r>
              <a:rPr lang="ko-KR" altLang="en-US" sz="1800" dirty="0" smtClean="0"/>
              <a:t>코드 생성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640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933" y="64081"/>
            <a:ext cx="1586655" cy="55798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1. </a:t>
            </a:r>
            <a:r>
              <a:rPr lang="ko-KR" altLang="en-US" sz="1600" dirty="0" err="1" smtClean="0">
                <a:latin typeface="+mn-ea"/>
                <a:ea typeface="+mn-ea"/>
              </a:rPr>
              <a:t>인트로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화면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54666" y="1092926"/>
            <a:ext cx="9482668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15588" y="145960"/>
            <a:ext cx="6096000" cy="755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 </a:t>
            </a:r>
            <a:r>
              <a:rPr lang="ko-KR" altLang="en-US" sz="1000" dirty="0" smtClean="0"/>
              <a:t>배경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로고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 </a:t>
            </a:r>
            <a:r>
              <a:rPr lang="ko-KR" altLang="en-US" sz="1000" dirty="0" smtClean="0"/>
              <a:t>프레임 분할 </a:t>
            </a:r>
            <a:r>
              <a:rPr lang="ko-KR" altLang="en-US" sz="1000" dirty="0" err="1" smtClean="0"/>
              <a:t>선택버튼</a:t>
            </a:r>
            <a:r>
              <a:rPr lang="en-US" altLang="ko-KR" sz="1000" dirty="0" smtClean="0"/>
              <a:t>(1, 2, 4)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상세설정</a:t>
            </a:r>
            <a:r>
              <a:rPr lang="ko-KR" altLang="en-US" sz="1000" dirty="0"/>
              <a:t> 버튼 추가</a:t>
            </a:r>
            <a:r>
              <a:rPr lang="en-US" altLang="ko-KR" sz="1000" dirty="0"/>
              <a:t>(</a:t>
            </a:r>
            <a:r>
              <a:rPr lang="ko-KR" altLang="en-US" sz="1000" dirty="0"/>
              <a:t>프레임 여백 및 </a:t>
            </a:r>
            <a:r>
              <a:rPr lang="ko-KR" altLang="en-US" sz="1000" dirty="0" err="1"/>
              <a:t>커스텀</a:t>
            </a:r>
            <a:r>
              <a:rPr lang="ko-KR" altLang="en-US" sz="1000" dirty="0"/>
              <a:t> </a:t>
            </a:r>
            <a:r>
              <a:rPr lang="en-US" altLang="ko-KR" sz="1000" dirty="0"/>
              <a:t>or </a:t>
            </a:r>
            <a:r>
              <a:rPr lang="ko-KR" altLang="en-US" sz="1000" dirty="0"/>
              <a:t>프로모션 이미지 추가 할 수 있도록</a:t>
            </a:r>
            <a:r>
              <a:rPr lang="en-US" altLang="ko-KR" sz="1000" dirty="0"/>
              <a:t>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162697" y="2098765"/>
            <a:ext cx="3866606" cy="157625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타이틀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197737" y="1271451"/>
            <a:ext cx="47897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/>
              <a:t>옵션</a:t>
            </a:r>
            <a:endParaRPr lang="en-US" altLang="ko-KR" sz="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62712" y="4302034"/>
            <a:ext cx="5666576" cy="1645920"/>
            <a:chOff x="2586445" y="4302034"/>
            <a:chExt cx="5666576" cy="16459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586445" y="4302034"/>
              <a:ext cx="1312290" cy="1645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컷</a:t>
              </a:r>
              <a:endParaRPr lang="en-US" altLang="ko-KR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763588" y="4302034"/>
              <a:ext cx="1312290" cy="1645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white"/>
                  </a:solidFill>
                </a:rPr>
                <a:t>2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컷</a:t>
              </a:r>
              <a:endParaRPr lang="en-US" altLang="ko-KR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940731" y="4302034"/>
              <a:ext cx="1312290" cy="16459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en-US" altLang="ko-KR" dirty="0" smtClean="0">
                  <a:solidFill>
                    <a:prstClr val="white"/>
                  </a:solidFill>
                </a:rPr>
                <a:t>4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컷</a:t>
              </a:r>
              <a:endParaRPr lang="en-US" altLang="ko-KR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3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685" y="251915"/>
            <a:ext cx="6123215" cy="557982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사진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촬영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06918" y="1014549"/>
            <a:ext cx="9482668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6379" y="1254033"/>
            <a:ext cx="1169671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로고 </a:t>
            </a:r>
            <a:r>
              <a:rPr lang="en-US" altLang="ko-KR" sz="1050" dirty="0" smtClean="0"/>
              <a:t>&amp; </a:t>
            </a:r>
            <a:r>
              <a:rPr lang="ko-KR" altLang="en-US" sz="1050" dirty="0" smtClean="0"/>
              <a:t>타이틀</a:t>
            </a:r>
            <a:endParaRPr lang="en-US" altLang="ko-KR" sz="105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209242" y="384199"/>
            <a:ext cx="2212465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(</a:t>
            </a:r>
            <a:r>
              <a:rPr lang="ko-KR" altLang="en-US" sz="1000" dirty="0" err="1"/>
              <a:t>스와이프</a:t>
            </a:r>
            <a:r>
              <a:rPr lang="ko-KR" altLang="en-US" sz="1000" dirty="0"/>
              <a:t> 슬라이드 </a:t>
            </a:r>
            <a:r>
              <a:rPr lang="en-US" altLang="ko-KR" sz="1000" dirty="0"/>
              <a:t>&amp; </a:t>
            </a:r>
            <a:r>
              <a:rPr lang="ko-KR" altLang="en-US" sz="1000" dirty="0"/>
              <a:t>확대 이미지</a:t>
            </a:r>
            <a:r>
              <a:rPr lang="en-US" altLang="ko-KR" sz="1000" dirty="0"/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16379" y="5765890"/>
            <a:ext cx="551303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/>
              <a:t>뒤로가기</a:t>
            </a:r>
            <a:endParaRPr lang="en-US" altLang="ko-KR" sz="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840015" y="1254034"/>
            <a:ext cx="7277237" cy="4851491"/>
            <a:chOff x="2915194" y="1254034"/>
            <a:chExt cx="7277237" cy="4851491"/>
          </a:xfrm>
        </p:grpSpPr>
        <p:sp>
          <p:nvSpPr>
            <p:cNvPr id="11" name="직사각형 10"/>
            <p:cNvSpPr/>
            <p:nvPr/>
          </p:nvSpPr>
          <p:spPr>
            <a:xfrm>
              <a:off x="2915194" y="1254034"/>
              <a:ext cx="7277237" cy="4851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 smtClean="0"/>
                <a:t>촬영 화면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677998" y="2409826"/>
              <a:ext cx="3751628" cy="25399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셔터 카운트다운</a:t>
              </a:r>
              <a:endParaRPr lang="en-US" altLang="ko-KR" sz="2800" dirty="0" smtClean="0"/>
            </a:p>
            <a:p>
              <a:pPr algn="ctr"/>
              <a:r>
                <a:rPr lang="en-US" altLang="ko-KR" sz="2800" dirty="0" smtClean="0"/>
                <a:t>10~0</a:t>
              </a:r>
              <a:endParaRPr lang="ko-KR" altLang="en-US" sz="28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776815" y="167748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 smtClean="0"/>
              <a:t>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76815" y="218351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 smtClean="0"/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76815" y="268954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/>
              <a:t>3</a:t>
            </a:r>
            <a:endParaRPr lang="en-US" altLang="ko-KR" sz="9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776815" y="319557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/>
              <a:t>4</a:t>
            </a:r>
            <a:endParaRPr lang="en-US" altLang="ko-KR" sz="9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776815" y="370160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/>
              <a:t>5</a:t>
            </a:r>
            <a:endParaRPr lang="en-US" altLang="ko-KR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776815" y="420763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/>
              <a:t>6</a:t>
            </a:r>
            <a:endParaRPr lang="en-US" altLang="ko-KR" sz="9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776815" y="4713669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/>
              <a:t>7</a:t>
            </a:r>
            <a:endParaRPr lang="en-US" altLang="ko-KR" sz="9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776815" y="5219701"/>
            <a:ext cx="649973" cy="43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촬영 </a:t>
            </a:r>
            <a:r>
              <a:rPr lang="en-US" altLang="ko-KR" sz="9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093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685" y="251915"/>
            <a:ext cx="3512173" cy="557982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3 ~ 4 .</a:t>
            </a:r>
            <a:r>
              <a:rPr lang="ko-KR" altLang="en-US" sz="1600" dirty="0" smtClean="0"/>
              <a:t>사진 및 배경 프레임 고르기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06918" y="1014549"/>
            <a:ext cx="9482668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6379" y="1254033"/>
            <a:ext cx="1602377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로고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타이틀</a:t>
            </a:r>
            <a:endParaRPr lang="en-US" altLang="ko-KR" sz="14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938" y="1271451"/>
            <a:ext cx="783771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컬러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프레임</a:t>
            </a:r>
            <a:endParaRPr lang="en-US" altLang="ko-KR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92937" y="2407921"/>
            <a:ext cx="783771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프로모션</a:t>
            </a:r>
            <a:endParaRPr lang="en-US" altLang="ko-KR" sz="1000" dirty="0" smtClean="0"/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프레임</a:t>
            </a:r>
            <a:endParaRPr lang="en-US" altLang="ko-KR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536961" y="1271451"/>
            <a:ext cx="3222581" cy="48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892937" y="3544391"/>
            <a:ext cx="783771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커스텀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프레임</a:t>
            </a:r>
            <a:endParaRPr lang="en-US" altLang="ko-KR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72550" y="3756014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4</a:t>
            </a:r>
            <a:endParaRPr lang="en-US" altLang="ko-KR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80680" y="1271451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1</a:t>
            </a:r>
            <a:endParaRPr lang="en-US" altLang="ko-KR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972550" y="4584202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5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80680" y="2099639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2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72550" y="5412389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6</a:t>
            </a:r>
            <a:endParaRPr lang="en-US" altLang="ko-KR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80680" y="2927826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선택 </a:t>
            </a:r>
            <a:r>
              <a:rPr lang="en-US" altLang="ko-KR" sz="1200" dirty="0" smtClean="0"/>
              <a:t>3</a:t>
            </a:r>
            <a:endParaRPr lang="en-US" altLang="ko-KR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6379" y="5765890"/>
            <a:ext cx="551303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/>
              <a:t>다음</a:t>
            </a:r>
            <a:endParaRPr lang="en-US" altLang="ko-KR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513052" y="1879233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1513052" y="2742836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1513052" y="3606440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1513052" y="4470043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718599" y="1879233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18599" y="2742836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718599" y="3606440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718599" y="4470043"/>
            <a:ext cx="1109260" cy="73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사진 </a:t>
            </a:r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4691054" y="1447920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4691054" y="2433616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9" name="직사각형 28"/>
          <p:cNvSpPr/>
          <p:nvPr/>
        </p:nvSpPr>
        <p:spPr>
          <a:xfrm>
            <a:off x="4691054" y="3419312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4691054" y="4405007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40" name="직사각형 39"/>
          <p:cNvSpPr/>
          <p:nvPr/>
        </p:nvSpPr>
        <p:spPr>
          <a:xfrm>
            <a:off x="6225298" y="1447920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6225298" y="2433616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6225298" y="3419312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6225298" y="4405007"/>
            <a:ext cx="1396583" cy="9310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 사진 </a:t>
            </a:r>
            <a:r>
              <a:rPr lang="en-US" altLang="ko-KR" sz="900" dirty="0"/>
              <a:t>4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870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685" y="251915"/>
            <a:ext cx="1684565" cy="557982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인쇄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저장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06918" y="1014549"/>
            <a:ext cx="9482668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ㅅ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6379" y="1254033"/>
            <a:ext cx="1602377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로고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타이틀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922585" y="1271451"/>
            <a:ext cx="3222581" cy="48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인쇄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6379" y="5765890"/>
            <a:ext cx="551303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/>
              <a:t>뒤로가기</a:t>
            </a:r>
            <a:endParaRPr lang="en-US" altLang="ko-KR" sz="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51136" y="5765890"/>
            <a:ext cx="551303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/>
              <a:t>다음</a:t>
            </a:r>
            <a:endParaRPr lang="en-US" altLang="ko-KR" sz="6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987296" y="3281356"/>
            <a:ext cx="2060159" cy="1036320"/>
            <a:chOff x="6783301" y="1985956"/>
            <a:chExt cx="2060159" cy="1036320"/>
          </a:xfrm>
        </p:grpSpPr>
        <p:grpSp>
          <p:nvGrpSpPr>
            <p:cNvPr id="38" name="그룹 37"/>
            <p:cNvGrpSpPr/>
            <p:nvPr/>
          </p:nvGrpSpPr>
          <p:grpSpPr>
            <a:xfrm>
              <a:off x="6783301" y="2150173"/>
              <a:ext cx="493800" cy="707886"/>
              <a:chOff x="6849976" y="2150173"/>
              <a:chExt cx="493800" cy="707886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6849976" y="2307771"/>
                <a:ext cx="493800" cy="4498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4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99546" y="2150173"/>
                <a:ext cx="394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bg1"/>
                    </a:solidFill>
                  </a:rPr>
                  <a:t>-</a:t>
                </a:r>
                <a:endParaRPr lang="ko-KR" altLang="en-US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299721" y="2150173"/>
              <a:ext cx="543739" cy="707886"/>
              <a:chOff x="6832871" y="2150173"/>
              <a:chExt cx="543739" cy="707886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6849976" y="2307771"/>
                <a:ext cx="493800" cy="4498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4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32871" y="2150173"/>
                <a:ext cx="54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chemeClr val="bg1"/>
                    </a:solidFill>
                  </a:rPr>
                  <a:t>+</a:t>
                </a:r>
                <a:endParaRPr lang="ko-KR" altLang="en-US" sz="4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7406916" y="1985956"/>
              <a:ext cx="783771" cy="10363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4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74929" y="2150173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0</a:t>
              </a:r>
              <a:endParaRPr lang="ko-KR" altLang="en-US" sz="4000" dirty="0"/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8216187" y="2689795"/>
            <a:ext cx="1602377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인쇄매수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73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685" y="251915"/>
            <a:ext cx="1684565" cy="557982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인쇄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및 저장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06918" y="1014549"/>
            <a:ext cx="9482668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ㅅ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6379" y="1254033"/>
            <a:ext cx="1602377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로고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타이틀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922585" y="1271451"/>
            <a:ext cx="3222581" cy="48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인쇄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16379" y="5765890"/>
            <a:ext cx="551303" cy="33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다음</a:t>
            </a:r>
            <a:endParaRPr lang="en-US" altLang="ko-KR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48995" y="3490789"/>
            <a:ext cx="699381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저장</a:t>
            </a:r>
            <a:endParaRPr lang="en-US" altLang="ko-KR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67210" y="3484258"/>
            <a:ext cx="1424540" cy="699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카카오톡</a:t>
            </a:r>
            <a:r>
              <a:rPr lang="ko-KR" altLang="en-US" sz="1200" dirty="0" smtClean="0"/>
              <a:t> 공유</a:t>
            </a:r>
            <a:endParaRPr lang="en-US" altLang="ko-KR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16187" y="2689795"/>
            <a:ext cx="1602377" cy="33963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1728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270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photobliss</vt:lpstr>
      <vt:lpstr>Stap</vt:lpstr>
      <vt:lpstr>Stap</vt:lpstr>
      <vt:lpstr>필요 기술</vt:lpstr>
      <vt:lpstr>1. 인트로 화면</vt:lpstr>
      <vt:lpstr>2. 사진 촬영</vt:lpstr>
      <vt:lpstr>3 ~ 4 .사진 및 배경 프레임 고르기</vt:lpstr>
      <vt:lpstr>5. 인쇄 및 저장</vt:lpstr>
      <vt:lpstr>5. 인쇄 및 저장</vt:lpstr>
      <vt:lpstr>6. 완료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포토프레이머 (가제)</dc:title>
  <dc:creator>RY-N220621L</dc:creator>
  <cp:lastModifiedBy>RY-N220621L</cp:lastModifiedBy>
  <cp:revision>19</cp:revision>
  <dcterms:created xsi:type="dcterms:W3CDTF">2024-01-03T00:29:10Z</dcterms:created>
  <dcterms:modified xsi:type="dcterms:W3CDTF">2024-01-04T07:45:48Z</dcterms:modified>
</cp:coreProperties>
</file>