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1"/>
  </p:notesMasterIdLst>
  <p:sldIdLst>
    <p:sldId id="256" r:id="rId2"/>
    <p:sldId id="257" r:id="rId3"/>
    <p:sldId id="258" r:id="rId4"/>
    <p:sldId id="264" r:id="rId5"/>
    <p:sldId id="266" r:id="rId6"/>
    <p:sldId id="268" r:id="rId7"/>
    <p:sldId id="267" r:id="rId8"/>
    <p:sldId id="265" r:id="rId9"/>
    <p:sldId id="259" r:id="rId1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DBD5A-FFE3-4A80-A667-EBD5343EF97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vi-VN"/>
        </a:p>
      </dgm:t>
    </dgm:pt>
    <dgm:pt modelId="{054CCB70-FAC7-446C-8FD6-C7FD4ADC1CD7}">
      <dgm:prSet phldrT="[Text]" custT="1"/>
      <dgm:spPr/>
      <dgm:t>
        <a:bodyPr/>
        <a:lstStyle/>
        <a:p>
          <a:r>
            <a:rPr lang="en-US" sz="2400" smtClean="0">
              <a:latin typeface="Arial" panose="020B0604020202020204" pitchFamily="34" charset="0"/>
              <a:cs typeface="Arial" panose="020B0604020202020204" pitchFamily="34" charset="0"/>
            </a:rPr>
            <a:t>Ứng dụng</a:t>
          </a:r>
          <a:endParaRPr lang="vi-VN" sz="2400">
            <a:latin typeface="Arial" panose="020B0604020202020204" pitchFamily="34" charset="0"/>
            <a:cs typeface="Arial" panose="020B0604020202020204" pitchFamily="34" charset="0"/>
          </a:endParaRPr>
        </a:p>
      </dgm:t>
    </dgm:pt>
    <dgm:pt modelId="{B46A3F3F-C6A6-44C6-8A33-B84D49B08F1E}" type="parTrans" cxnId="{897B9AE0-99C4-4A59-9348-397C91769AA3}">
      <dgm:prSet/>
      <dgm:spPr/>
      <dgm:t>
        <a:bodyPr/>
        <a:lstStyle/>
        <a:p>
          <a:endParaRPr lang="vi-VN"/>
        </a:p>
      </dgm:t>
    </dgm:pt>
    <dgm:pt modelId="{8FE98C5C-47DD-4BA1-8948-750A94C4FC20}" type="sibTrans" cxnId="{897B9AE0-99C4-4A59-9348-397C91769AA3}">
      <dgm:prSet/>
      <dgm:spPr/>
      <dgm:t>
        <a:bodyPr/>
        <a:lstStyle/>
        <a:p>
          <a:endParaRPr lang="vi-VN"/>
        </a:p>
      </dgm:t>
    </dgm:pt>
    <dgm:pt modelId="{C20CB25A-B30E-4899-84BF-DFD2CC1D478E}">
      <dgm:prSet phldrT="[Text]" custT="1"/>
      <dgm:spPr/>
      <dgm:t>
        <a:bodyPr/>
        <a:lstStyle/>
        <a:p>
          <a:r>
            <a:rPr lang="en-US" sz="2400" smtClean="0">
              <a:latin typeface="Arial" panose="020B0604020202020204" pitchFamily="34" charset="0"/>
              <a:cs typeface="Arial" panose="020B0604020202020204" pitchFamily="34" charset="0"/>
            </a:rPr>
            <a:t>Đọc tin</a:t>
          </a:r>
          <a:endParaRPr lang="vi-VN" sz="2400">
            <a:latin typeface="Arial" panose="020B0604020202020204" pitchFamily="34" charset="0"/>
            <a:cs typeface="Arial" panose="020B0604020202020204" pitchFamily="34" charset="0"/>
          </a:endParaRPr>
        </a:p>
      </dgm:t>
    </dgm:pt>
    <dgm:pt modelId="{5D51E86E-76E9-4A75-855D-26DDA627A8F0}" type="parTrans" cxnId="{0F225910-B56D-4916-9A62-08585FC4EDDD}">
      <dgm:prSet/>
      <dgm:spPr/>
      <dgm:t>
        <a:bodyPr/>
        <a:lstStyle/>
        <a:p>
          <a:endParaRPr lang="vi-VN"/>
        </a:p>
      </dgm:t>
    </dgm:pt>
    <dgm:pt modelId="{4DCF3A03-403A-47D3-824C-3E8CF3B6EF4F}" type="sibTrans" cxnId="{0F225910-B56D-4916-9A62-08585FC4EDDD}">
      <dgm:prSet/>
      <dgm:spPr/>
      <dgm:t>
        <a:bodyPr/>
        <a:lstStyle/>
        <a:p>
          <a:endParaRPr lang="vi-VN"/>
        </a:p>
      </dgm:t>
    </dgm:pt>
    <dgm:pt modelId="{6D9A08B5-0D5B-4D1E-A147-A9984B0AACAB}">
      <dgm:prSet phldrT="[Text]" custT="1"/>
      <dgm:spPr/>
      <dgm:t>
        <a:bodyPr/>
        <a:lstStyle/>
        <a:p>
          <a:r>
            <a:rPr lang="en-US" sz="2400" smtClean="0">
              <a:latin typeface="Arial" panose="020B0604020202020204" pitchFamily="34" charset="0"/>
              <a:cs typeface="Arial" panose="020B0604020202020204" pitchFamily="34" charset="0"/>
            </a:rPr>
            <a:t>Lưu tin</a:t>
          </a:r>
          <a:endParaRPr lang="vi-VN" sz="2400">
            <a:latin typeface="Arial" panose="020B0604020202020204" pitchFamily="34" charset="0"/>
            <a:cs typeface="Arial" panose="020B0604020202020204" pitchFamily="34" charset="0"/>
          </a:endParaRPr>
        </a:p>
      </dgm:t>
    </dgm:pt>
    <dgm:pt modelId="{DE3282B3-9817-4B06-A453-50C57A8575C6}" type="parTrans" cxnId="{7506275B-0B5D-428F-A79F-C67410F83D56}">
      <dgm:prSet/>
      <dgm:spPr/>
      <dgm:t>
        <a:bodyPr/>
        <a:lstStyle/>
        <a:p>
          <a:endParaRPr lang="vi-VN"/>
        </a:p>
      </dgm:t>
    </dgm:pt>
    <dgm:pt modelId="{C6563A02-9533-4395-B87B-FE94A9C6BFE1}" type="sibTrans" cxnId="{7506275B-0B5D-428F-A79F-C67410F83D56}">
      <dgm:prSet/>
      <dgm:spPr/>
      <dgm:t>
        <a:bodyPr/>
        <a:lstStyle/>
        <a:p>
          <a:endParaRPr lang="vi-VN"/>
        </a:p>
      </dgm:t>
    </dgm:pt>
    <dgm:pt modelId="{C99A38CE-E33A-4F71-9AEA-1DBAA982F9D2}">
      <dgm:prSet phldrT="[Text]" custT="1"/>
      <dgm:spPr/>
      <dgm:t>
        <a:bodyPr/>
        <a:lstStyle/>
        <a:p>
          <a:r>
            <a:rPr lang="en-US" sz="2400" smtClean="0">
              <a:latin typeface="Arial" panose="020B0604020202020204" pitchFamily="34" charset="0"/>
              <a:cs typeface="Arial" panose="020B0604020202020204" pitchFamily="34" charset="0"/>
            </a:rPr>
            <a:t>Chia sẻ</a:t>
          </a:r>
          <a:endParaRPr lang="vi-VN" sz="2400">
            <a:latin typeface="Arial" panose="020B0604020202020204" pitchFamily="34" charset="0"/>
            <a:cs typeface="Arial" panose="020B0604020202020204" pitchFamily="34" charset="0"/>
          </a:endParaRPr>
        </a:p>
      </dgm:t>
    </dgm:pt>
    <dgm:pt modelId="{B80B0D20-977D-4EC1-835B-D65BE912FFEB}" type="parTrans" cxnId="{810CD454-02C9-437D-9544-0BB9A3EAD74B}">
      <dgm:prSet/>
      <dgm:spPr/>
      <dgm:t>
        <a:bodyPr/>
        <a:lstStyle/>
        <a:p>
          <a:endParaRPr lang="vi-VN"/>
        </a:p>
      </dgm:t>
    </dgm:pt>
    <dgm:pt modelId="{C44222A1-B3B7-46A9-B547-63D6542D51CA}" type="sibTrans" cxnId="{810CD454-02C9-437D-9544-0BB9A3EAD74B}">
      <dgm:prSet/>
      <dgm:spPr/>
      <dgm:t>
        <a:bodyPr/>
        <a:lstStyle/>
        <a:p>
          <a:endParaRPr lang="vi-VN"/>
        </a:p>
      </dgm:t>
    </dgm:pt>
    <dgm:pt modelId="{364F2B90-14C4-460A-9F83-369D2C9DB73B}">
      <dgm:prSet custT="1"/>
      <dgm:spPr/>
      <dgm:t>
        <a:bodyPr/>
        <a:lstStyle/>
        <a:p>
          <a:r>
            <a:rPr lang="en-US" sz="2400" smtClean="0">
              <a:latin typeface="Arial" panose="020B0604020202020204" pitchFamily="34" charset="0"/>
              <a:cs typeface="Arial" panose="020B0604020202020204" pitchFamily="34" charset="0"/>
            </a:rPr>
            <a:t>Đánh giá</a:t>
          </a:r>
          <a:endParaRPr lang="vi-VN" sz="2400">
            <a:latin typeface="Arial" panose="020B0604020202020204" pitchFamily="34" charset="0"/>
            <a:cs typeface="Arial" panose="020B0604020202020204" pitchFamily="34" charset="0"/>
          </a:endParaRPr>
        </a:p>
      </dgm:t>
    </dgm:pt>
    <dgm:pt modelId="{4BBA2CB1-BDAC-44E0-8C4B-8C648152ED99}" type="parTrans" cxnId="{DAEF8450-AECA-489D-BF33-AD4D59C3D983}">
      <dgm:prSet/>
      <dgm:spPr/>
      <dgm:t>
        <a:bodyPr/>
        <a:lstStyle/>
        <a:p>
          <a:endParaRPr lang="vi-VN"/>
        </a:p>
      </dgm:t>
    </dgm:pt>
    <dgm:pt modelId="{7A4F643D-35CA-4DB2-870D-58C500BEF9DF}" type="sibTrans" cxnId="{DAEF8450-AECA-489D-BF33-AD4D59C3D983}">
      <dgm:prSet/>
      <dgm:spPr/>
      <dgm:t>
        <a:bodyPr/>
        <a:lstStyle/>
        <a:p>
          <a:endParaRPr lang="vi-VN"/>
        </a:p>
      </dgm:t>
    </dgm:pt>
    <dgm:pt modelId="{E0A30AE7-5B77-45C9-91EA-6D6A6176F424}">
      <dgm:prSet custT="1"/>
      <dgm:spPr/>
      <dgm:t>
        <a:bodyPr/>
        <a:lstStyle/>
        <a:p>
          <a:r>
            <a:rPr lang="en-US" sz="2400" smtClean="0">
              <a:latin typeface="Arial" panose="020B0604020202020204" pitchFamily="34" charset="0"/>
              <a:cs typeface="Arial" panose="020B0604020202020204" pitchFamily="34" charset="0"/>
            </a:rPr>
            <a:t>Góp ý</a:t>
          </a:r>
          <a:endParaRPr lang="vi-VN" sz="2400">
            <a:latin typeface="Arial" panose="020B0604020202020204" pitchFamily="34" charset="0"/>
            <a:cs typeface="Arial" panose="020B0604020202020204" pitchFamily="34" charset="0"/>
          </a:endParaRPr>
        </a:p>
      </dgm:t>
    </dgm:pt>
    <dgm:pt modelId="{2EAFD8EE-CDC1-4803-849C-40320D473B95}" type="parTrans" cxnId="{358503E2-3763-4032-8367-A38863CB20A6}">
      <dgm:prSet/>
      <dgm:spPr/>
      <dgm:t>
        <a:bodyPr/>
        <a:lstStyle/>
        <a:p>
          <a:endParaRPr lang="vi-VN"/>
        </a:p>
      </dgm:t>
    </dgm:pt>
    <dgm:pt modelId="{DE47F42F-ACEC-4A89-A5ED-2348401BE8D2}" type="sibTrans" cxnId="{358503E2-3763-4032-8367-A38863CB20A6}">
      <dgm:prSet/>
      <dgm:spPr/>
      <dgm:t>
        <a:bodyPr/>
        <a:lstStyle/>
        <a:p>
          <a:endParaRPr lang="vi-VN"/>
        </a:p>
      </dgm:t>
    </dgm:pt>
    <dgm:pt modelId="{46C89982-858D-4C05-A279-E9A994C81057}" type="pres">
      <dgm:prSet presAssocID="{829DBD5A-FFE3-4A80-A667-EBD5343EF971}" presName="hierChild1" presStyleCnt="0">
        <dgm:presLayoutVars>
          <dgm:orgChart val="1"/>
          <dgm:chPref val="1"/>
          <dgm:dir/>
          <dgm:animOne val="branch"/>
          <dgm:animLvl val="lvl"/>
          <dgm:resizeHandles/>
        </dgm:presLayoutVars>
      </dgm:prSet>
      <dgm:spPr/>
    </dgm:pt>
    <dgm:pt modelId="{D967A26D-B215-4051-8AA8-C533DBF33E38}" type="pres">
      <dgm:prSet presAssocID="{054CCB70-FAC7-446C-8FD6-C7FD4ADC1CD7}" presName="hierRoot1" presStyleCnt="0">
        <dgm:presLayoutVars>
          <dgm:hierBranch val="init"/>
        </dgm:presLayoutVars>
      </dgm:prSet>
      <dgm:spPr/>
    </dgm:pt>
    <dgm:pt modelId="{81C43ABC-BB21-4512-8009-4C0D6BA1848C}" type="pres">
      <dgm:prSet presAssocID="{054CCB70-FAC7-446C-8FD6-C7FD4ADC1CD7}" presName="rootComposite1" presStyleCnt="0"/>
      <dgm:spPr/>
    </dgm:pt>
    <dgm:pt modelId="{A7A6B1F0-A5BB-4FCF-93F5-2573D567D794}" type="pres">
      <dgm:prSet presAssocID="{054CCB70-FAC7-446C-8FD6-C7FD4ADC1CD7}" presName="rootText1" presStyleLbl="node0" presStyleIdx="0" presStyleCnt="1" custScaleX="108837">
        <dgm:presLayoutVars>
          <dgm:chPref val="3"/>
        </dgm:presLayoutVars>
      </dgm:prSet>
      <dgm:spPr/>
      <dgm:t>
        <a:bodyPr/>
        <a:lstStyle/>
        <a:p>
          <a:endParaRPr lang="vi-VN"/>
        </a:p>
      </dgm:t>
    </dgm:pt>
    <dgm:pt modelId="{C0FB69D6-C4EE-41C4-B1BD-2E109C0A4683}" type="pres">
      <dgm:prSet presAssocID="{054CCB70-FAC7-446C-8FD6-C7FD4ADC1CD7}" presName="rootConnector1" presStyleLbl="node1" presStyleIdx="0" presStyleCnt="0"/>
      <dgm:spPr/>
    </dgm:pt>
    <dgm:pt modelId="{25645596-D70C-4955-9898-C740A89DAD73}" type="pres">
      <dgm:prSet presAssocID="{054CCB70-FAC7-446C-8FD6-C7FD4ADC1CD7}" presName="hierChild2" presStyleCnt="0"/>
      <dgm:spPr/>
    </dgm:pt>
    <dgm:pt modelId="{2749D156-817F-43D6-8F48-E27D31154397}" type="pres">
      <dgm:prSet presAssocID="{5D51E86E-76E9-4A75-855D-26DDA627A8F0}" presName="Name37" presStyleLbl="parChTrans1D2" presStyleIdx="0" presStyleCnt="5"/>
      <dgm:spPr/>
    </dgm:pt>
    <dgm:pt modelId="{41120F49-B6D5-4AD1-9C21-78B4BD872CD3}" type="pres">
      <dgm:prSet presAssocID="{C20CB25A-B30E-4899-84BF-DFD2CC1D478E}" presName="hierRoot2" presStyleCnt="0">
        <dgm:presLayoutVars>
          <dgm:hierBranch val="init"/>
        </dgm:presLayoutVars>
      </dgm:prSet>
      <dgm:spPr/>
    </dgm:pt>
    <dgm:pt modelId="{9448B0E7-0A38-4DC8-9336-0F67EA2A0617}" type="pres">
      <dgm:prSet presAssocID="{C20CB25A-B30E-4899-84BF-DFD2CC1D478E}" presName="rootComposite" presStyleCnt="0"/>
      <dgm:spPr/>
    </dgm:pt>
    <dgm:pt modelId="{CA3DD0F3-E897-44C1-BFFF-D1020CB4097C}" type="pres">
      <dgm:prSet presAssocID="{C20CB25A-B30E-4899-84BF-DFD2CC1D478E}" presName="rootText" presStyleLbl="node2" presStyleIdx="0" presStyleCnt="5">
        <dgm:presLayoutVars>
          <dgm:chPref val="3"/>
        </dgm:presLayoutVars>
      </dgm:prSet>
      <dgm:spPr/>
      <dgm:t>
        <a:bodyPr/>
        <a:lstStyle/>
        <a:p>
          <a:endParaRPr lang="vi-VN"/>
        </a:p>
      </dgm:t>
    </dgm:pt>
    <dgm:pt modelId="{57AABEF4-C882-4CB1-8A54-BF8C192F4BAE}" type="pres">
      <dgm:prSet presAssocID="{C20CB25A-B30E-4899-84BF-DFD2CC1D478E}" presName="rootConnector" presStyleLbl="node2" presStyleIdx="0" presStyleCnt="5"/>
      <dgm:spPr/>
    </dgm:pt>
    <dgm:pt modelId="{440F72CD-E30C-4133-9DCC-A1401EAB1628}" type="pres">
      <dgm:prSet presAssocID="{C20CB25A-B30E-4899-84BF-DFD2CC1D478E}" presName="hierChild4" presStyleCnt="0"/>
      <dgm:spPr/>
    </dgm:pt>
    <dgm:pt modelId="{FD79ADF0-A577-471F-86AA-4FCDC8B2C40B}" type="pres">
      <dgm:prSet presAssocID="{C20CB25A-B30E-4899-84BF-DFD2CC1D478E}" presName="hierChild5" presStyleCnt="0"/>
      <dgm:spPr/>
    </dgm:pt>
    <dgm:pt modelId="{4FAECBF1-833E-41E7-9C9D-B8B869D1DE5B}" type="pres">
      <dgm:prSet presAssocID="{DE3282B3-9817-4B06-A453-50C57A8575C6}" presName="Name37" presStyleLbl="parChTrans1D2" presStyleIdx="1" presStyleCnt="5"/>
      <dgm:spPr/>
    </dgm:pt>
    <dgm:pt modelId="{258778B4-8607-41D6-A66E-A1253EE8BF8A}" type="pres">
      <dgm:prSet presAssocID="{6D9A08B5-0D5B-4D1E-A147-A9984B0AACAB}" presName="hierRoot2" presStyleCnt="0">
        <dgm:presLayoutVars>
          <dgm:hierBranch val="init"/>
        </dgm:presLayoutVars>
      </dgm:prSet>
      <dgm:spPr/>
    </dgm:pt>
    <dgm:pt modelId="{90B460B9-7C39-4982-A4B2-22C00072969E}" type="pres">
      <dgm:prSet presAssocID="{6D9A08B5-0D5B-4D1E-A147-A9984B0AACAB}" presName="rootComposite" presStyleCnt="0"/>
      <dgm:spPr/>
    </dgm:pt>
    <dgm:pt modelId="{6E924462-83CB-4089-B6F1-A8562B3F2D5C}" type="pres">
      <dgm:prSet presAssocID="{6D9A08B5-0D5B-4D1E-A147-A9984B0AACAB}" presName="rootText" presStyleLbl="node2" presStyleIdx="1" presStyleCnt="5">
        <dgm:presLayoutVars>
          <dgm:chPref val="3"/>
        </dgm:presLayoutVars>
      </dgm:prSet>
      <dgm:spPr/>
      <dgm:t>
        <a:bodyPr/>
        <a:lstStyle/>
        <a:p>
          <a:endParaRPr lang="vi-VN"/>
        </a:p>
      </dgm:t>
    </dgm:pt>
    <dgm:pt modelId="{1C1EBC33-3997-497A-877B-09B8C101A557}" type="pres">
      <dgm:prSet presAssocID="{6D9A08B5-0D5B-4D1E-A147-A9984B0AACAB}" presName="rootConnector" presStyleLbl="node2" presStyleIdx="1" presStyleCnt="5"/>
      <dgm:spPr/>
    </dgm:pt>
    <dgm:pt modelId="{E1378B96-A970-40DF-BE5C-95AAF8E23495}" type="pres">
      <dgm:prSet presAssocID="{6D9A08B5-0D5B-4D1E-A147-A9984B0AACAB}" presName="hierChild4" presStyleCnt="0"/>
      <dgm:spPr/>
    </dgm:pt>
    <dgm:pt modelId="{12630171-0F05-4557-8079-FB321A8C49F7}" type="pres">
      <dgm:prSet presAssocID="{6D9A08B5-0D5B-4D1E-A147-A9984B0AACAB}" presName="hierChild5" presStyleCnt="0"/>
      <dgm:spPr/>
    </dgm:pt>
    <dgm:pt modelId="{DD97C03C-D29B-4493-B897-8C6764F53098}" type="pres">
      <dgm:prSet presAssocID="{B80B0D20-977D-4EC1-835B-D65BE912FFEB}" presName="Name37" presStyleLbl="parChTrans1D2" presStyleIdx="2" presStyleCnt="5"/>
      <dgm:spPr/>
    </dgm:pt>
    <dgm:pt modelId="{CF228BA3-7BF1-4777-B51E-25FFB7E48727}" type="pres">
      <dgm:prSet presAssocID="{C99A38CE-E33A-4F71-9AEA-1DBAA982F9D2}" presName="hierRoot2" presStyleCnt="0">
        <dgm:presLayoutVars>
          <dgm:hierBranch val="init"/>
        </dgm:presLayoutVars>
      </dgm:prSet>
      <dgm:spPr/>
    </dgm:pt>
    <dgm:pt modelId="{1F11A864-3028-4D20-A6F2-B710488630CC}" type="pres">
      <dgm:prSet presAssocID="{C99A38CE-E33A-4F71-9AEA-1DBAA982F9D2}" presName="rootComposite" presStyleCnt="0"/>
      <dgm:spPr/>
    </dgm:pt>
    <dgm:pt modelId="{CDB5E7DB-BD83-42AA-9D77-07256A9906C8}" type="pres">
      <dgm:prSet presAssocID="{C99A38CE-E33A-4F71-9AEA-1DBAA982F9D2}" presName="rootText" presStyleLbl="node2" presStyleIdx="2" presStyleCnt="5">
        <dgm:presLayoutVars>
          <dgm:chPref val="3"/>
        </dgm:presLayoutVars>
      </dgm:prSet>
      <dgm:spPr/>
      <dgm:t>
        <a:bodyPr/>
        <a:lstStyle/>
        <a:p>
          <a:endParaRPr lang="vi-VN"/>
        </a:p>
      </dgm:t>
    </dgm:pt>
    <dgm:pt modelId="{DF2C0614-E77B-4019-8878-863810B1F4B0}" type="pres">
      <dgm:prSet presAssocID="{C99A38CE-E33A-4F71-9AEA-1DBAA982F9D2}" presName="rootConnector" presStyleLbl="node2" presStyleIdx="2" presStyleCnt="5"/>
      <dgm:spPr/>
    </dgm:pt>
    <dgm:pt modelId="{7D88ECBB-C358-429B-907C-2361EFA7277F}" type="pres">
      <dgm:prSet presAssocID="{C99A38CE-E33A-4F71-9AEA-1DBAA982F9D2}" presName="hierChild4" presStyleCnt="0"/>
      <dgm:spPr/>
    </dgm:pt>
    <dgm:pt modelId="{D978C718-28DF-4E7C-8AD0-EB05FDDB1710}" type="pres">
      <dgm:prSet presAssocID="{C99A38CE-E33A-4F71-9AEA-1DBAA982F9D2}" presName="hierChild5" presStyleCnt="0"/>
      <dgm:spPr/>
    </dgm:pt>
    <dgm:pt modelId="{43827BC0-1792-4F71-B1A7-3739C8F017A5}" type="pres">
      <dgm:prSet presAssocID="{4BBA2CB1-BDAC-44E0-8C4B-8C648152ED99}" presName="Name37" presStyleLbl="parChTrans1D2" presStyleIdx="3" presStyleCnt="5"/>
      <dgm:spPr/>
    </dgm:pt>
    <dgm:pt modelId="{CD844160-5413-46F2-B390-95BADE10E8D9}" type="pres">
      <dgm:prSet presAssocID="{364F2B90-14C4-460A-9F83-369D2C9DB73B}" presName="hierRoot2" presStyleCnt="0">
        <dgm:presLayoutVars>
          <dgm:hierBranch val="init"/>
        </dgm:presLayoutVars>
      </dgm:prSet>
      <dgm:spPr/>
    </dgm:pt>
    <dgm:pt modelId="{2F18BD7C-C838-4EAB-879A-C8544F691C66}" type="pres">
      <dgm:prSet presAssocID="{364F2B90-14C4-460A-9F83-369D2C9DB73B}" presName="rootComposite" presStyleCnt="0"/>
      <dgm:spPr/>
    </dgm:pt>
    <dgm:pt modelId="{125F8E61-F81D-4017-9F72-595A8946962C}" type="pres">
      <dgm:prSet presAssocID="{364F2B90-14C4-460A-9F83-369D2C9DB73B}" presName="rootText" presStyleLbl="node2" presStyleIdx="3" presStyleCnt="5">
        <dgm:presLayoutVars>
          <dgm:chPref val="3"/>
        </dgm:presLayoutVars>
      </dgm:prSet>
      <dgm:spPr/>
      <dgm:t>
        <a:bodyPr/>
        <a:lstStyle/>
        <a:p>
          <a:endParaRPr lang="vi-VN"/>
        </a:p>
      </dgm:t>
    </dgm:pt>
    <dgm:pt modelId="{F2D1CF4F-F2BF-444E-91D4-DA22B2539469}" type="pres">
      <dgm:prSet presAssocID="{364F2B90-14C4-460A-9F83-369D2C9DB73B}" presName="rootConnector" presStyleLbl="node2" presStyleIdx="3" presStyleCnt="5"/>
      <dgm:spPr/>
    </dgm:pt>
    <dgm:pt modelId="{356E5EE9-B98A-4170-9128-4B9CF311D68C}" type="pres">
      <dgm:prSet presAssocID="{364F2B90-14C4-460A-9F83-369D2C9DB73B}" presName="hierChild4" presStyleCnt="0"/>
      <dgm:spPr/>
    </dgm:pt>
    <dgm:pt modelId="{2EC618A5-052F-41AD-ABEE-5019A6EA03A1}" type="pres">
      <dgm:prSet presAssocID="{364F2B90-14C4-460A-9F83-369D2C9DB73B}" presName="hierChild5" presStyleCnt="0"/>
      <dgm:spPr/>
    </dgm:pt>
    <dgm:pt modelId="{D95475EF-1706-4F70-97A8-2E7F93788C96}" type="pres">
      <dgm:prSet presAssocID="{2EAFD8EE-CDC1-4803-849C-40320D473B95}" presName="Name37" presStyleLbl="parChTrans1D2" presStyleIdx="4" presStyleCnt="5"/>
      <dgm:spPr/>
    </dgm:pt>
    <dgm:pt modelId="{C4C67B96-CB77-482D-BEF9-C0D630BC3E31}" type="pres">
      <dgm:prSet presAssocID="{E0A30AE7-5B77-45C9-91EA-6D6A6176F424}" presName="hierRoot2" presStyleCnt="0">
        <dgm:presLayoutVars>
          <dgm:hierBranch val="init"/>
        </dgm:presLayoutVars>
      </dgm:prSet>
      <dgm:spPr/>
    </dgm:pt>
    <dgm:pt modelId="{E841A97E-53AB-4AA4-8388-7E83A7B9DE9E}" type="pres">
      <dgm:prSet presAssocID="{E0A30AE7-5B77-45C9-91EA-6D6A6176F424}" presName="rootComposite" presStyleCnt="0"/>
      <dgm:spPr/>
    </dgm:pt>
    <dgm:pt modelId="{6C38A81C-FB08-4BA8-B38E-CD0770D08F46}" type="pres">
      <dgm:prSet presAssocID="{E0A30AE7-5B77-45C9-91EA-6D6A6176F424}" presName="rootText" presStyleLbl="node2" presStyleIdx="4" presStyleCnt="5">
        <dgm:presLayoutVars>
          <dgm:chPref val="3"/>
        </dgm:presLayoutVars>
      </dgm:prSet>
      <dgm:spPr/>
      <dgm:t>
        <a:bodyPr/>
        <a:lstStyle/>
        <a:p>
          <a:endParaRPr lang="vi-VN"/>
        </a:p>
      </dgm:t>
    </dgm:pt>
    <dgm:pt modelId="{3ADF85CA-DDB6-46BB-A54F-DAC7943EA1A2}" type="pres">
      <dgm:prSet presAssocID="{E0A30AE7-5B77-45C9-91EA-6D6A6176F424}" presName="rootConnector" presStyleLbl="node2" presStyleIdx="4" presStyleCnt="5"/>
      <dgm:spPr/>
    </dgm:pt>
    <dgm:pt modelId="{CF68CE8A-EAEB-4E21-AB17-F65545330061}" type="pres">
      <dgm:prSet presAssocID="{E0A30AE7-5B77-45C9-91EA-6D6A6176F424}" presName="hierChild4" presStyleCnt="0"/>
      <dgm:spPr/>
    </dgm:pt>
    <dgm:pt modelId="{764ACB85-F291-4EE6-A49F-A9CE6D5F6D31}" type="pres">
      <dgm:prSet presAssocID="{E0A30AE7-5B77-45C9-91EA-6D6A6176F424}" presName="hierChild5" presStyleCnt="0"/>
      <dgm:spPr/>
    </dgm:pt>
    <dgm:pt modelId="{B937CFB3-291A-4B41-8AFF-8DBAA65D0833}" type="pres">
      <dgm:prSet presAssocID="{054CCB70-FAC7-446C-8FD6-C7FD4ADC1CD7}" presName="hierChild3" presStyleCnt="0"/>
      <dgm:spPr/>
    </dgm:pt>
  </dgm:ptLst>
  <dgm:cxnLst>
    <dgm:cxn modelId="{5B371385-F66B-45D2-A982-FE6FE219AD8C}" type="presOf" srcId="{6D9A08B5-0D5B-4D1E-A147-A9984B0AACAB}" destId="{6E924462-83CB-4089-B6F1-A8562B3F2D5C}" srcOrd="0" destOrd="0" presId="urn:microsoft.com/office/officeart/2005/8/layout/orgChart1"/>
    <dgm:cxn modelId="{DAEF8450-AECA-489D-BF33-AD4D59C3D983}" srcId="{054CCB70-FAC7-446C-8FD6-C7FD4ADC1CD7}" destId="{364F2B90-14C4-460A-9F83-369D2C9DB73B}" srcOrd="3" destOrd="0" parTransId="{4BBA2CB1-BDAC-44E0-8C4B-8C648152ED99}" sibTransId="{7A4F643D-35CA-4DB2-870D-58C500BEF9DF}"/>
    <dgm:cxn modelId="{87043A32-834E-48B9-B264-31E5A8765A8F}" type="presOf" srcId="{E0A30AE7-5B77-45C9-91EA-6D6A6176F424}" destId="{6C38A81C-FB08-4BA8-B38E-CD0770D08F46}" srcOrd="0" destOrd="0" presId="urn:microsoft.com/office/officeart/2005/8/layout/orgChart1"/>
    <dgm:cxn modelId="{84CCD77E-FC3B-469C-9936-B7886EBD1075}" type="presOf" srcId="{C99A38CE-E33A-4F71-9AEA-1DBAA982F9D2}" destId="{DF2C0614-E77B-4019-8878-863810B1F4B0}" srcOrd="1" destOrd="0" presId="urn:microsoft.com/office/officeart/2005/8/layout/orgChart1"/>
    <dgm:cxn modelId="{2A388F0B-4922-4FC9-86F9-1E16E19C1A15}" type="presOf" srcId="{2EAFD8EE-CDC1-4803-849C-40320D473B95}" destId="{D95475EF-1706-4F70-97A8-2E7F93788C96}" srcOrd="0" destOrd="0" presId="urn:microsoft.com/office/officeart/2005/8/layout/orgChart1"/>
    <dgm:cxn modelId="{810CD454-02C9-437D-9544-0BB9A3EAD74B}" srcId="{054CCB70-FAC7-446C-8FD6-C7FD4ADC1CD7}" destId="{C99A38CE-E33A-4F71-9AEA-1DBAA982F9D2}" srcOrd="2" destOrd="0" parTransId="{B80B0D20-977D-4EC1-835B-D65BE912FFEB}" sibTransId="{C44222A1-B3B7-46A9-B547-63D6542D51CA}"/>
    <dgm:cxn modelId="{7FFEBA18-20EB-470F-8788-8A11402895B8}" type="presOf" srcId="{829DBD5A-FFE3-4A80-A667-EBD5343EF971}" destId="{46C89982-858D-4C05-A279-E9A994C81057}" srcOrd="0" destOrd="0" presId="urn:microsoft.com/office/officeart/2005/8/layout/orgChart1"/>
    <dgm:cxn modelId="{B90B33D6-B43B-47EC-8C61-6D56703B033D}" type="presOf" srcId="{4BBA2CB1-BDAC-44E0-8C4B-8C648152ED99}" destId="{43827BC0-1792-4F71-B1A7-3739C8F017A5}" srcOrd="0" destOrd="0" presId="urn:microsoft.com/office/officeart/2005/8/layout/orgChart1"/>
    <dgm:cxn modelId="{6478D1E0-455E-4B80-9EDD-56AFB2AC6A0A}" type="presOf" srcId="{E0A30AE7-5B77-45C9-91EA-6D6A6176F424}" destId="{3ADF85CA-DDB6-46BB-A54F-DAC7943EA1A2}" srcOrd="1" destOrd="0" presId="urn:microsoft.com/office/officeart/2005/8/layout/orgChart1"/>
    <dgm:cxn modelId="{C28C3739-477F-43AB-85C0-94724B5AD2A1}" type="presOf" srcId="{C20CB25A-B30E-4899-84BF-DFD2CC1D478E}" destId="{57AABEF4-C882-4CB1-8A54-BF8C192F4BAE}" srcOrd="1" destOrd="0" presId="urn:microsoft.com/office/officeart/2005/8/layout/orgChart1"/>
    <dgm:cxn modelId="{897B9AE0-99C4-4A59-9348-397C91769AA3}" srcId="{829DBD5A-FFE3-4A80-A667-EBD5343EF971}" destId="{054CCB70-FAC7-446C-8FD6-C7FD4ADC1CD7}" srcOrd="0" destOrd="0" parTransId="{B46A3F3F-C6A6-44C6-8A33-B84D49B08F1E}" sibTransId="{8FE98C5C-47DD-4BA1-8948-750A94C4FC20}"/>
    <dgm:cxn modelId="{D4756443-322C-4EC2-AA6C-A654E19FA3D3}" type="presOf" srcId="{054CCB70-FAC7-446C-8FD6-C7FD4ADC1CD7}" destId="{A7A6B1F0-A5BB-4FCF-93F5-2573D567D794}" srcOrd="0" destOrd="0" presId="urn:microsoft.com/office/officeart/2005/8/layout/orgChart1"/>
    <dgm:cxn modelId="{B0C1F3B9-DD00-4211-8E05-16367F266116}" type="presOf" srcId="{C20CB25A-B30E-4899-84BF-DFD2CC1D478E}" destId="{CA3DD0F3-E897-44C1-BFFF-D1020CB4097C}" srcOrd="0" destOrd="0" presId="urn:microsoft.com/office/officeart/2005/8/layout/orgChart1"/>
    <dgm:cxn modelId="{7506275B-0B5D-428F-A79F-C67410F83D56}" srcId="{054CCB70-FAC7-446C-8FD6-C7FD4ADC1CD7}" destId="{6D9A08B5-0D5B-4D1E-A147-A9984B0AACAB}" srcOrd="1" destOrd="0" parTransId="{DE3282B3-9817-4B06-A453-50C57A8575C6}" sibTransId="{C6563A02-9533-4395-B87B-FE94A9C6BFE1}"/>
    <dgm:cxn modelId="{26B14F1F-114C-4237-9F02-585679802C83}" type="presOf" srcId="{5D51E86E-76E9-4A75-855D-26DDA627A8F0}" destId="{2749D156-817F-43D6-8F48-E27D31154397}" srcOrd="0" destOrd="0" presId="urn:microsoft.com/office/officeart/2005/8/layout/orgChart1"/>
    <dgm:cxn modelId="{DA755017-2FF1-42B7-AA7A-E593A7806386}" type="presOf" srcId="{364F2B90-14C4-460A-9F83-369D2C9DB73B}" destId="{F2D1CF4F-F2BF-444E-91D4-DA22B2539469}" srcOrd="1" destOrd="0" presId="urn:microsoft.com/office/officeart/2005/8/layout/orgChart1"/>
    <dgm:cxn modelId="{FE879B7B-7C97-4885-AC82-34B62FD46F30}" type="presOf" srcId="{C99A38CE-E33A-4F71-9AEA-1DBAA982F9D2}" destId="{CDB5E7DB-BD83-42AA-9D77-07256A9906C8}" srcOrd="0" destOrd="0" presId="urn:microsoft.com/office/officeart/2005/8/layout/orgChart1"/>
    <dgm:cxn modelId="{8AEFDFD0-8107-46B4-A6C4-05317B091053}" type="presOf" srcId="{DE3282B3-9817-4B06-A453-50C57A8575C6}" destId="{4FAECBF1-833E-41E7-9C9D-B8B869D1DE5B}" srcOrd="0" destOrd="0" presId="urn:microsoft.com/office/officeart/2005/8/layout/orgChart1"/>
    <dgm:cxn modelId="{0F225910-B56D-4916-9A62-08585FC4EDDD}" srcId="{054CCB70-FAC7-446C-8FD6-C7FD4ADC1CD7}" destId="{C20CB25A-B30E-4899-84BF-DFD2CC1D478E}" srcOrd="0" destOrd="0" parTransId="{5D51E86E-76E9-4A75-855D-26DDA627A8F0}" sibTransId="{4DCF3A03-403A-47D3-824C-3E8CF3B6EF4F}"/>
    <dgm:cxn modelId="{425438B4-8751-4640-8645-24B20C8CAB3D}" type="presOf" srcId="{B80B0D20-977D-4EC1-835B-D65BE912FFEB}" destId="{DD97C03C-D29B-4493-B897-8C6764F53098}" srcOrd="0" destOrd="0" presId="urn:microsoft.com/office/officeart/2005/8/layout/orgChart1"/>
    <dgm:cxn modelId="{358503E2-3763-4032-8367-A38863CB20A6}" srcId="{054CCB70-FAC7-446C-8FD6-C7FD4ADC1CD7}" destId="{E0A30AE7-5B77-45C9-91EA-6D6A6176F424}" srcOrd="4" destOrd="0" parTransId="{2EAFD8EE-CDC1-4803-849C-40320D473B95}" sibTransId="{DE47F42F-ACEC-4A89-A5ED-2348401BE8D2}"/>
    <dgm:cxn modelId="{365F2E43-C6CA-40A7-A32D-40CCD106B1E1}" type="presOf" srcId="{6D9A08B5-0D5B-4D1E-A147-A9984B0AACAB}" destId="{1C1EBC33-3997-497A-877B-09B8C101A557}" srcOrd="1" destOrd="0" presId="urn:microsoft.com/office/officeart/2005/8/layout/orgChart1"/>
    <dgm:cxn modelId="{E0AC70CA-2CCA-4919-A4A7-CE02FEB871E3}" type="presOf" srcId="{054CCB70-FAC7-446C-8FD6-C7FD4ADC1CD7}" destId="{C0FB69D6-C4EE-41C4-B1BD-2E109C0A4683}" srcOrd="1" destOrd="0" presId="urn:microsoft.com/office/officeart/2005/8/layout/orgChart1"/>
    <dgm:cxn modelId="{46C3E304-7A50-4A51-9E92-D8816F6E2565}" type="presOf" srcId="{364F2B90-14C4-460A-9F83-369D2C9DB73B}" destId="{125F8E61-F81D-4017-9F72-595A8946962C}" srcOrd="0" destOrd="0" presId="urn:microsoft.com/office/officeart/2005/8/layout/orgChart1"/>
    <dgm:cxn modelId="{86FFFCB0-75D0-401A-BFCD-813478E16C98}" type="presParOf" srcId="{46C89982-858D-4C05-A279-E9A994C81057}" destId="{D967A26D-B215-4051-8AA8-C533DBF33E38}" srcOrd="0" destOrd="0" presId="urn:microsoft.com/office/officeart/2005/8/layout/orgChart1"/>
    <dgm:cxn modelId="{767DAF0B-5170-448B-A942-EA39DEA923DF}" type="presParOf" srcId="{D967A26D-B215-4051-8AA8-C533DBF33E38}" destId="{81C43ABC-BB21-4512-8009-4C0D6BA1848C}" srcOrd="0" destOrd="0" presId="urn:microsoft.com/office/officeart/2005/8/layout/orgChart1"/>
    <dgm:cxn modelId="{14980943-BDD6-4E8E-9ECE-EF0EE091B902}" type="presParOf" srcId="{81C43ABC-BB21-4512-8009-4C0D6BA1848C}" destId="{A7A6B1F0-A5BB-4FCF-93F5-2573D567D794}" srcOrd="0" destOrd="0" presId="urn:microsoft.com/office/officeart/2005/8/layout/orgChart1"/>
    <dgm:cxn modelId="{DCBC44A6-822A-44A6-BA80-302BC77E61C9}" type="presParOf" srcId="{81C43ABC-BB21-4512-8009-4C0D6BA1848C}" destId="{C0FB69D6-C4EE-41C4-B1BD-2E109C0A4683}" srcOrd="1" destOrd="0" presId="urn:microsoft.com/office/officeart/2005/8/layout/orgChart1"/>
    <dgm:cxn modelId="{F3629751-E284-4335-8FCC-EBEBB6A15C83}" type="presParOf" srcId="{D967A26D-B215-4051-8AA8-C533DBF33E38}" destId="{25645596-D70C-4955-9898-C740A89DAD73}" srcOrd="1" destOrd="0" presId="urn:microsoft.com/office/officeart/2005/8/layout/orgChart1"/>
    <dgm:cxn modelId="{3832F11E-087B-4CD0-A5DE-9A8C5DB08BC2}" type="presParOf" srcId="{25645596-D70C-4955-9898-C740A89DAD73}" destId="{2749D156-817F-43D6-8F48-E27D31154397}" srcOrd="0" destOrd="0" presId="urn:microsoft.com/office/officeart/2005/8/layout/orgChart1"/>
    <dgm:cxn modelId="{553AE5C9-211F-4B42-9E05-8678310B8026}" type="presParOf" srcId="{25645596-D70C-4955-9898-C740A89DAD73}" destId="{41120F49-B6D5-4AD1-9C21-78B4BD872CD3}" srcOrd="1" destOrd="0" presId="urn:microsoft.com/office/officeart/2005/8/layout/orgChart1"/>
    <dgm:cxn modelId="{4BFB57E3-C844-4F78-8FCE-7810B7654D7B}" type="presParOf" srcId="{41120F49-B6D5-4AD1-9C21-78B4BD872CD3}" destId="{9448B0E7-0A38-4DC8-9336-0F67EA2A0617}" srcOrd="0" destOrd="0" presId="urn:microsoft.com/office/officeart/2005/8/layout/orgChart1"/>
    <dgm:cxn modelId="{1A8B09D5-9D4C-4DB5-890B-6326AAAAF7A3}" type="presParOf" srcId="{9448B0E7-0A38-4DC8-9336-0F67EA2A0617}" destId="{CA3DD0F3-E897-44C1-BFFF-D1020CB4097C}" srcOrd="0" destOrd="0" presId="urn:microsoft.com/office/officeart/2005/8/layout/orgChart1"/>
    <dgm:cxn modelId="{8CC632ED-533B-4113-B822-578FDB0E14A1}" type="presParOf" srcId="{9448B0E7-0A38-4DC8-9336-0F67EA2A0617}" destId="{57AABEF4-C882-4CB1-8A54-BF8C192F4BAE}" srcOrd="1" destOrd="0" presId="urn:microsoft.com/office/officeart/2005/8/layout/orgChart1"/>
    <dgm:cxn modelId="{F9E31DFA-F079-4F0D-9966-73121E417775}" type="presParOf" srcId="{41120F49-B6D5-4AD1-9C21-78B4BD872CD3}" destId="{440F72CD-E30C-4133-9DCC-A1401EAB1628}" srcOrd="1" destOrd="0" presId="urn:microsoft.com/office/officeart/2005/8/layout/orgChart1"/>
    <dgm:cxn modelId="{14B29738-9177-4982-8322-5483E70441BB}" type="presParOf" srcId="{41120F49-B6D5-4AD1-9C21-78B4BD872CD3}" destId="{FD79ADF0-A577-471F-86AA-4FCDC8B2C40B}" srcOrd="2" destOrd="0" presId="urn:microsoft.com/office/officeart/2005/8/layout/orgChart1"/>
    <dgm:cxn modelId="{2824D8DB-FB3D-430A-B365-AB2F674CA993}" type="presParOf" srcId="{25645596-D70C-4955-9898-C740A89DAD73}" destId="{4FAECBF1-833E-41E7-9C9D-B8B869D1DE5B}" srcOrd="2" destOrd="0" presId="urn:microsoft.com/office/officeart/2005/8/layout/orgChart1"/>
    <dgm:cxn modelId="{B851439F-3937-4244-A645-70F26023E456}" type="presParOf" srcId="{25645596-D70C-4955-9898-C740A89DAD73}" destId="{258778B4-8607-41D6-A66E-A1253EE8BF8A}" srcOrd="3" destOrd="0" presId="urn:microsoft.com/office/officeart/2005/8/layout/orgChart1"/>
    <dgm:cxn modelId="{7DF76223-59D7-4D22-A60B-62F4A911C399}" type="presParOf" srcId="{258778B4-8607-41D6-A66E-A1253EE8BF8A}" destId="{90B460B9-7C39-4982-A4B2-22C00072969E}" srcOrd="0" destOrd="0" presId="urn:microsoft.com/office/officeart/2005/8/layout/orgChart1"/>
    <dgm:cxn modelId="{901B851A-4308-4B9F-A0E0-9909B081150B}" type="presParOf" srcId="{90B460B9-7C39-4982-A4B2-22C00072969E}" destId="{6E924462-83CB-4089-B6F1-A8562B3F2D5C}" srcOrd="0" destOrd="0" presId="urn:microsoft.com/office/officeart/2005/8/layout/orgChart1"/>
    <dgm:cxn modelId="{B3AF1F14-D73A-4631-9959-AF93AFEFE4AD}" type="presParOf" srcId="{90B460B9-7C39-4982-A4B2-22C00072969E}" destId="{1C1EBC33-3997-497A-877B-09B8C101A557}" srcOrd="1" destOrd="0" presId="urn:microsoft.com/office/officeart/2005/8/layout/orgChart1"/>
    <dgm:cxn modelId="{BA4AD2D8-7A60-4FFE-BBE4-287E232DF699}" type="presParOf" srcId="{258778B4-8607-41D6-A66E-A1253EE8BF8A}" destId="{E1378B96-A970-40DF-BE5C-95AAF8E23495}" srcOrd="1" destOrd="0" presId="urn:microsoft.com/office/officeart/2005/8/layout/orgChart1"/>
    <dgm:cxn modelId="{4453A50C-DA2F-4AB2-BA06-09E50EBE3D1B}" type="presParOf" srcId="{258778B4-8607-41D6-A66E-A1253EE8BF8A}" destId="{12630171-0F05-4557-8079-FB321A8C49F7}" srcOrd="2" destOrd="0" presId="urn:microsoft.com/office/officeart/2005/8/layout/orgChart1"/>
    <dgm:cxn modelId="{AA02C912-821C-43BC-9431-2F4B8EDAA133}" type="presParOf" srcId="{25645596-D70C-4955-9898-C740A89DAD73}" destId="{DD97C03C-D29B-4493-B897-8C6764F53098}" srcOrd="4" destOrd="0" presId="urn:microsoft.com/office/officeart/2005/8/layout/orgChart1"/>
    <dgm:cxn modelId="{0B44FFDA-0FE0-4B32-938A-F6EDBC650F9F}" type="presParOf" srcId="{25645596-D70C-4955-9898-C740A89DAD73}" destId="{CF228BA3-7BF1-4777-B51E-25FFB7E48727}" srcOrd="5" destOrd="0" presId="urn:microsoft.com/office/officeart/2005/8/layout/orgChart1"/>
    <dgm:cxn modelId="{019CCAB2-BAEB-45CE-BF49-7E1F941887E2}" type="presParOf" srcId="{CF228BA3-7BF1-4777-B51E-25FFB7E48727}" destId="{1F11A864-3028-4D20-A6F2-B710488630CC}" srcOrd="0" destOrd="0" presId="urn:microsoft.com/office/officeart/2005/8/layout/orgChart1"/>
    <dgm:cxn modelId="{2404B0D7-1C96-428B-ADA7-64FFAC52B023}" type="presParOf" srcId="{1F11A864-3028-4D20-A6F2-B710488630CC}" destId="{CDB5E7DB-BD83-42AA-9D77-07256A9906C8}" srcOrd="0" destOrd="0" presId="urn:microsoft.com/office/officeart/2005/8/layout/orgChart1"/>
    <dgm:cxn modelId="{A7064724-1017-4CD4-9DC7-E293AA6560C5}" type="presParOf" srcId="{1F11A864-3028-4D20-A6F2-B710488630CC}" destId="{DF2C0614-E77B-4019-8878-863810B1F4B0}" srcOrd="1" destOrd="0" presId="urn:microsoft.com/office/officeart/2005/8/layout/orgChart1"/>
    <dgm:cxn modelId="{C5F88311-E917-45BF-B856-6FFFE880D7B5}" type="presParOf" srcId="{CF228BA3-7BF1-4777-B51E-25FFB7E48727}" destId="{7D88ECBB-C358-429B-907C-2361EFA7277F}" srcOrd="1" destOrd="0" presId="urn:microsoft.com/office/officeart/2005/8/layout/orgChart1"/>
    <dgm:cxn modelId="{6A652ECA-60EF-48AA-B7FB-E0FFE72ACCE5}" type="presParOf" srcId="{CF228BA3-7BF1-4777-B51E-25FFB7E48727}" destId="{D978C718-28DF-4E7C-8AD0-EB05FDDB1710}" srcOrd="2" destOrd="0" presId="urn:microsoft.com/office/officeart/2005/8/layout/orgChart1"/>
    <dgm:cxn modelId="{FD49CD1E-795C-497A-A4B9-CCBCA265E3EF}" type="presParOf" srcId="{25645596-D70C-4955-9898-C740A89DAD73}" destId="{43827BC0-1792-4F71-B1A7-3739C8F017A5}" srcOrd="6" destOrd="0" presId="urn:microsoft.com/office/officeart/2005/8/layout/orgChart1"/>
    <dgm:cxn modelId="{1B51A343-C92E-4EE6-AFB6-4734076CD90E}" type="presParOf" srcId="{25645596-D70C-4955-9898-C740A89DAD73}" destId="{CD844160-5413-46F2-B390-95BADE10E8D9}" srcOrd="7" destOrd="0" presId="urn:microsoft.com/office/officeart/2005/8/layout/orgChart1"/>
    <dgm:cxn modelId="{3D210190-806F-4D80-9ECC-96789A0A12C6}" type="presParOf" srcId="{CD844160-5413-46F2-B390-95BADE10E8D9}" destId="{2F18BD7C-C838-4EAB-879A-C8544F691C66}" srcOrd="0" destOrd="0" presId="urn:microsoft.com/office/officeart/2005/8/layout/orgChart1"/>
    <dgm:cxn modelId="{D97FC3DD-E49C-4C43-82A6-2114E1642338}" type="presParOf" srcId="{2F18BD7C-C838-4EAB-879A-C8544F691C66}" destId="{125F8E61-F81D-4017-9F72-595A8946962C}" srcOrd="0" destOrd="0" presId="urn:microsoft.com/office/officeart/2005/8/layout/orgChart1"/>
    <dgm:cxn modelId="{2D15D11F-7D20-4BA1-8FBC-D9EC730B6888}" type="presParOf" srcId="{2F18BD7C-C838-4EAB-879A-C8544F691C66}" destId="{F2D1CF4F-F2BF-444E-91D4-DA22B2539469}" srcOrd="1" destOrd="0" presId="urn:microsoft.com/office/officeart/2005/8/layout/orgChart1"/>
    <dgm:cxn modelId="{7E780DE0-CB46-43DE-A06B-7B3C8B627652}" type="presParOf" srcId="{CD844160-5413-46F2-B390-95BADE10E8D9}" destId="{356E5EE9-B98A-4170-9128-4B9CF311D68C}" srcOrd="1" destOrd="0" presId="urn:microsoft.com/office/officeart/2005/8/layout/orgChart1"/>
    <dgm:cxn modelId="{43DB3CEA-94C3-4F39-9490-F8CB9D14C2C3}" type="presParOf" srcId="{CD844160-5413-46F2-B390-95BADE10E8D9}" destId="{2EC618A5-052F-41AD-ABEE-5019A6EA03A1}" srcOrd="2" destOrd="0" presId="urn:microsoft.com/office/officeart/2005/8/layout/orgChart1"/>
    <dgm:cxn modelId="{2F381E2F-3478-4F77-B69D-E0E228042AA0}" type="presParOf" srcId="{25645596-D70C-4955-9898-C740A89DAD73}" destId="{D95475EF-1706-4F70-97A8-2E7F93788C96}" srcOrd="8" destOrd="0" presId="urn:microsoft.com/office/officeart/2005/8/layout/orgChart1"/>
    <dgm:cxn modelId="{76B92C3C-EFF7-4E1D-8CC2-B4DF90256442}" type="presParOf" srcId="{25645596-D70C-4955-9898-C740A89DAD73}" destId="{C4C67B96-CB77-482D-BEF9-C0D630BC3E31}" srcOrd="9" destOrd="0" presId="urn:microsoft.com/office/officeart/2005/8/layout/orgChart1"/>
    <dgm:cxn modelId="{4AA1A1AB-F5D8-4FA6-B972-101E1427216B}" type="presParOf" srcId="{C4C67B96-CB77-482D-BEF9-C0D630BC3E31}" destId="{E841A97E-53AB-4AA4-8388-7E83A7B9DE9E}" srcOrd="0" destOrd="0" presId="urn:microsoft.com/office/officeart/2005/8/layout/orgChart1"/>
    <dgm:cxn modelId="{C59B7CCD-40C8-4C85-B5BA-6F6CF0263C34}" type="presParOf" srcId="{E841A97E-53AB-4AA4-8388-7E83A7B9DE9E}" destId="{6C38A81C-FB08-4BA8-B38E-CD0770D08F46}" srcOrd="0" destOrd="0" presId="urn:microsoft.com/office/officeart/2005/8/layout/orgChart1"/>
    <dgm:cxn modelId="{5F64A363-37A0-4A6A-84D2-296726423A3C}" type="presParOf" srcId="{E841A97E-53AB-4AA4-8388-7E83A7B9DE9E}" destId="{3ADF85CA-DDB6-46BB-A54F-DAC7943EA1A2}" srcOrd="1" destOrd="0" presId="urn:microsoft.com/office/officeart/2005/8/layout/orgChart1"/>
    <dgm:cxn modelId="{1BC3AE5D-EDFF-4B82-8FA4-D5C2CD24E739}" type="presParOf" srcId="{C4C67B96-CB77-482D-BEF9-C0D630BC3E31}" destId="{CF68CE8A-EAEB-4E21-AB17-F65545330061}" srcOrd="1" destOrd="0" presId="urn:microsoft.com/office/officeart/2005/8/layout/orgChart1"/>
    <dgm:cxn modelId="{5359BD16-E2A1-4738-ABA5-8B17EE5CAA82}" type="presParOf" srcId="{C4C67B96-CB77-482D-BEF9-C0D630BC3E31}" destId="{764ACB85-F291-4EE6-A49F-A9CE6D5F6D31}" srcOrd="2" destOrd="0" presId="urn:microsoft.com/office/officeart/2005/8/layout/orgChart1"/>
    <dgm:cxn modelId="{E8652C0D-B7F8-4366-876C-7F618ACA6A7C}" type="presParOf" srcId="{D967A26D-B215-4051-8AA8-C533DBF33E38}" destId="{B937CFB3-291A-4B41-8AFF-8DBAA65D083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475EF-1706-4F70-97A8-2E7F93788C96}">
      <dsp:nvSpPr>
        <dsp:cNvPr id="0" name=""/>
        <dsp:cNvSpPr/>
      </dsp:nvSpPr>
      <dsp:spPr>
        <a:xfrm>
          <a:off x="4006022" y="1047853"/>
          <a:ext cx="3319492" cy="288055"/>
        </a:xfrm>
        <a:custGeom>
          <a:avLst/>
          <a:gdLst/>
          <a:ahLst/>
          <a:cxnLst/>
          <a:rect l="0" t="0" r="0" b="0"/>
          <a:pathLst>
            <a:path>
              <a:moveTo>
                <a:pt x="0" y="0"/>
              </a:moveTo>
              <a:lnTo>
                <a:pt x="0" y="144027"/>
              </a:lnTo>
              <a:lnTo>
                <a:pt x="3319492" y="144027"/>
              </a:lnTo>
              <a:lnTo>
                <a:pt x="3319492" y="2880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7BC0-1792-4F71-B1A7-3739C8F017A5}">
      <dsp:nvSpPr>
        <dsp:cNvPr id="0" name=""/>
        <dsp:cNvSpPr/>
      </dsp:nvSpPr>
      <dsp:spPr>
        <a:xfrm>
          <a:off x="4006022" y="1047853"/>
          <a:ext cx="1659746" cy="288055"/>
        </a:xfrm>
        <a:custGeom>
          <a:avLst/>
          <a:gdLst/>
          <a:ahLst/>
          <a:cxnLst/>
          <a:rect l="0" t="0" r="0" b="0"/>
          <a:pathLst>
            <a:path>
              <a:moveTo>
                <a:pt x="0" y="0"/>
              </a:moveTo>
              <a:lnTo>
                <a:pt x="0" y="144027"/>
              </a:lnTo>
              <a:lnTo>
                <a:pt x="1659746" y="144027"/>
              </a:lnTo>
              <a:lnTo>
                <a:pt x="1659746" y="2880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97C03C-D29B-4493-B897-8C6764F53098}">
      <dsp:nvSpPr>
        <dsp:cNvPr id="0" name=""/>
        <dsp:cNvSpPr/>
      </dsp:nvSpPr>
      <dsp:spPr>
        <a:xfrm>
          <a:off x="3960302" y="1047853"/>
          <a:ext cx="91440" cy="288055"/>
        </a:xfrm>
        <a:custGeom>
          <a:avLst/>
          <a:gdLst/>
          <a:ahLst/>
          <a:cxnLst/>
          <a:rect l="0" t="0" r="0" b="0"/>
          <a:pathLst>
            <a:path>
              <a:moveTo>
                <a:pt x="45720" y="0"/>
              </a:moveTo>
              <a:lnTo>
                <a:pt x="45720" y="2880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AECBF1-833E-41E7-9C9D-B8B869D1DE5B}">
      <dsp:nvSpPr>
        <dsp:cNvPr id="0" name=""/>
        <dsp:cNvSpPr/>
      </dsp:nvSpPr>
      <dsp:spPr>
        <a:xfrm>
          <a:off x="2346276" y="1047853"/>
          <a:ext cx="1659746" cy="288055"/>
        </a:xfrm>
        <a:custGeom>
          <a:avLst/>
          <a:gdLst/>
          <a:ahLst/>
          <a:cxnLst/>
          <a:rect l="0" t="0" r="0" b="0"/>
          <a:pathLst>
            <a:path>
              <a:moveTo>
                <a:pt x="1659746" y="0"/>
              </a:moveTo>
              <a:lnTo>
                <a:pt x="1659746" y="144027"/>
              </a:lnTo>
              <a:lnTo>
                <a:pt x="0" y="144027"/>
              </a:lnTo>
              <a:lnTo>
                <a:pt x="0" y="2880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49D156-817F-43D6-8F48-E27D31154397}">
      <dsp:nvSpPr>
        <dsp:cNvPr id="0" name=""/>
        <dsp:cNvSpPr/>
      </dsp:nvSpPr>
      <dsp:spPr>
        <a:xfrm>
          <a:off x="686530" y="1047853"/>
          <a:ext cx="3319492" cy="288055"/>
        </a:xfrm>
        <a:custGeom>
          <a:avLst/>
          <a:gdLst/>
          <a:ahLst/>
          <a:cxnLst/>
          <a:rect l="0" t="0" r="0" b="0"/>
          <a:pathLst>
            <a:path>
              <a:moveTo>
                <a:pt x="3319492" y="0"/>
              </a:moveTo>
              <a:lnTo>
                <a:pt x="3319492" y="144027"/>
              </a:lnTo>
              <a:lnTo>
                <a:pt x="0" y="144027"/>
              </a:lnTo>
              <a:lnTo>
                <a:pt x="0" y="2880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A6B1F0-A5BB-4FCF-93F5-2573D567D794}">
      <dsp:nvSpPr>
        <dsp:cNvPr id="0" name=""/>
        <dsp:cNvSpPr/>
      </dsp:nvSpPr>
      <dsp:spPr>
        <a:xfrm>
          <a:off x="3259568" y="362007"/>
          <a:ext cx="1492907" cy="6858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Ứng dụng</a:t>
          </a:r>
          <a:endParaRPr lang="vi-VN" sz="2400" kern="1200">
            <a:latin typeface="Arial" panose="020B0604020202020204" pitchFamily="34" charset="0"/>
            <a:cs typeface="Arial" panose="020B0604020202020204" pitchFamily="34" charset="0"/>
          </a:endParaRPr>
        </a:p>
      </dsp:txBody>
      <dsp:txXfrm>
        <a:off x="3259568" y="362007"/>
        <a:ext cx="1492907" cy="685845"/>
      </dsp:txXfrm>
    </dsp:sp>
    <dsp:sp modelId="{CA3DD0F3-E897-44C1-BFFF-D1020CB4097C}">
      <dsp:nvSpPr>
        <dsp:cNvPr id="0" name=""/>
        <dsp:cNvSpPr/>
      </dsp:nvSpPr>
      <dsp:spPr>
        <a:xfrm>
          <a:off x="684" y="1335908"/>
          <a:ext cx="1371691" cy="6858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Đọc tin</a:t>
          </a:r>
          <a:endParaRPr lang="vi-VN" sz="2400" kern="1200">
            <a:latin typeface="Arial" panose="020B0604020202020204" pitchFamily="34" charset="0"/>
            <a:cs typeface="Arial" panose="020B0604020202020204" pitchFamily="34" charset="0"/>
          </a:endParaRPr>
        </a:p>
      </dsp:txBody>
      <dsp:txXfrm>
        <a:off x="684" y="1335908"/>
        <a:ext cx="1371691" cy="685845"/>
      </dsp:txXfrm>
    </dsp:sp>
    <dsp:sp modelId="{6E924462-83CB-4089-B6F1-A8562B3F2D5C}">
      <dsp:nvSpPr>
        <dsp:cNvPr id="0" name=""/>
        <dsp:cNvSpPr/>
      </dsp:nvSpPr>
      <dsp:spPr>
        <a:xfrm>
          <a:off x="1660430" y="1335908"/>
          <a:ext cx="1371691" cy="6858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Lưu tin</a:t>
          </a:r>
          <a:endParaRPr lang="vi-VN" sz="2400" kern="1200">
            <a:latin typeface="Arial" panose="020B0604020202020204" pitchFamily="34" charset="0"/>
            <a:cs typeface="Arial" panose="020B0604020202020204" pitchFamily="34" charset="0"/>
          </a:endParaRPr>
        </a:p>
      </dsp:txBody>
      <dsp:txXfrm>
        <a:off x="1660430" y="1335908"/>
        <a:ext cx="1371691" cy="685845"/>
      </dsp:txXfrm>
    </dsp:sp>
    <dsp:sp modelId="{CDB5E7DB-BD83-42AA-9D77-07256A9906C8}">
      <dsp:nvSpPr>
        <dsp:cNvPr id="0" name=""/>
        <dsp:cNvSpPr/>
      </dsp:nvSpPr>
      <dsp:spPr>
        <a:xfrm>
          <a:off x="3320176" y="1335908"/>
          <a:ext cx="1371691" cy="6858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Chia sẻ</a:t>
          </a:r>
          <a:endParaRPr lang="vi-VN" sz="2400" kern="1200">
            <a:latin typeface="Arial" panose="020B0604020202020204" pitchFamily="34" charset="0"/>
            <a:cs typeface="Arial" panose="020B0604020202020204" pitchFamily="34" charset="0"/>
          </a:endParaRPr>
        </a:p>
      </dsp:txBody>
      <dsp:txXfrm>
        <a:off x="3320176" y="1335908"/>
        <a:ext cx="1371691" cy="685845"/>
      </dsp:txXfrm>
    </dsp:sp>
    <dsp:sp modelId="{125F8E61-F81D-4017-9F72-595A8946962C}">
      <dsp:nvSpPr>
        <dsp:cNvPr id="0" name=""/>
        <dsp:cNvSpPr/>
      </dsp:nvSpPr>
      <dsp:spPr>
        <a:xfrm>
          <a:off x="4979923" y="1335908"/>
          <a:ext cx="1371691" cy="6858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Đánh giá</a:t>
          </a:r>
          <a:endParaRPr lang="vi-VN" sz="2400" kern="1200">
            <a:latin typeface="Arial" panose="020B0604020202020204" pitchFamily="34" charset="0"/>
            <a:cs typeface="Arial" panose="020B0604020202020204" pitchFamily="34" charset="0"/>
          </a:endParaRPr>
        </a:p>
      </dsp:txBody>
      <dsp:txXfrm>
        <a:off x="4979923" y="1335908"/>
        <a:ext cx="1371691" cy="685845"/>
      </dsp:txXfrm>
    </dsp:sp>
    <dsp:sp modelId="{6C38A81C-FB08-4BA8-B38E-CD0770D08F46}">
      <dsp:nvSpPr>
        <dsp:cNvPr id="0" name=""/>
        <dsp:cNvSpPr/>
      </dsp:nvSpPr>
      <dsp:spPr>
        <a:xfrm>
          <a:off x="6639669" y="1335908"/>
          <a:ext cx="1371691" cy="6858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Góp ý</a:t>
          </a:r>
          <a:endParaRPr lang="vi-VN" sz="2400" kern="1200">
            <a:latin typeface="Arial" panose="020B0604020202020204" pitchFamily="34" charset="0"/>
            <a:cs typeface="Arial" panose="020B0604020202020204" pitchFamily="34" charset="0"/>
          </a:endParaRPr>
        </a:p>
      </dsp:txBody>
      <dsp:txXfrm>
        <a:off x="6639669" y="1335908"/>
        <a:ext cx="1371691" cy="6858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AF96E-09C9-433B-933B-4F1BE9EDD971}" type="datetimeFigureOut">
              <a:rPr lang="vi-VN" smtClean="0"/>
              <a:t>04/11/2018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492EB-83DA-49DA-A92C-6EDC7CB9D87A}" type="slidenum">
              <a:rPr lang="vi-VN" smtClean="0"/>
              <a:t>‹#›</a:t>
            </a:fld>
            <a:endParaRPr lang="vi-VN"/>
          </a:p>
        </p:txBody>
      </p:sp>
    </p:spTree>
    <p:extLst>
      <p:ext uri="{BB962C8B-B14F-4D97-AF65-F5344CB8AC3E}">
        <p14:creationId xmlns:p14="http://schemas.microsoft.com/office/powerpoint/2010/main" val="649929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27492EB-83DA-49DA-A92C-6EDC7CB9D87A}" type="slidenum">
              <a:rPr lang="vi-VN" smtClean="0"/>
              <a:t>2</a:t>
            </a:fld>
            <a:endParaRPr lang="vi-VN"/>
          </a:p>
        </p:txBody>
      </p:sp>
    </p:spTree>
    <p:extLst>
      <p:ext uri="{BB962C8B-B14F-4D97-AF65-F5344CB8AC3E}">
        <p14:creationId xmlns:p14="http://schemas.microsoft.com/office/powerpoint/2010/main" val="392044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7FB42D-FAD3-49A3-A078-1D44F47B97DC}"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40122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81CA84-3F60-4EE6-93D6-0CB6E4E4381E}"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86353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BDEED-0ABB-46C0-9288-1853FBD3CEFE}"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164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9E3449-3788-42A4-83DE-B4481677F237}"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39878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057D3-F864-48E9-9DC8-94A4EFAEF2EA}"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282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57531-051E-41AA-9F48-7D716D745B64}"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7285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B644E1-9895-4365-BC55-AD5D2D8DD356}"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54836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4BB8E-475F-430A-A53D-275AC8375F77}"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375076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9B478-DF8A-444B-A141-61D5DACAF866}"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328905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40E9F-4116-4698-A278-C5A7EA28994F}" type="datetime1">
              <a:rPr lang="vi-VN" smtClean="0"/>
              <a:t>04/11/2018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34002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D61FF4-FD3D-4D9A-841A-7B5A5A1848E6}" type="datetime1">
              <a:rPr lang="vi-VN" smtClean="0"/>
              <a:t>04/11/2018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34797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AB353D-95F0-46F8-BE87-8FC88FB6024D}" type="datetime1">
              <a:rPr lang="vi-VN" smtClean="0"/>
              <a:t>04/11/2018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68112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968B05-9982-45DB-8E01-4BE20EAA62A4}" type="datetime1">
              <a:rPr lang="vi-VN" smtClean="0"/>
              <a:t>04/11/2018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49485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925BD-888A-4679-B408-CAAF41AB7DB3}" type="datetime1">
              <a:rPr lang="vi-VN" smtClean="0"/>
              <a:t>04/11/2018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8122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63F73-899F-4B02-AE38-3BDCFE981DAB}" type="datetime1">
              <a:rPr lang="vi-VN" smtClean="0"/>
              <a:t>04/11/2018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6698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91089-BA6D-4198-B82E-9E4CB89901F5}" type="datetime1">
              <a:rPr lang="vi-VN" smtClean="0"/>
              <a:t>04/11/2018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98538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79122F-0D62-4194-9420-5B8C90647B75}" type="datetime1">
              <a:rPr lang="vi-VN" smtClean="0"/>
              <a:t>04/11/2018</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5BF7B-DAD1-4DA5-A555-55991F7C0E6A}" type="slidenum">
              <a:rPr lang="vi-VN" smtClean="0"/>
              <a:t>‹#›</a:t>
            </a:fld>
            <a:endParaRPr lang="vi-VN"/>
          </a:p>
        </p:txBody>
      </p:sp>
    </p:spTree>
    <p:extLst>
      <p:ext uri="{BB962C8B-B14F-4D97-AF65-F5344CB8AC3E}">
        <p14:creationId xmlns:p14="http://schemas.microsoft.com/office/powerpoint/2010/main" val="48664209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968481"/>
            <a:ext cx="8126331" cy="1352813"/>
          </a:xfrm>
        </p:spPr>
        <p:txBody>
          <a:bodyPr/>
          <a:lstStyle/>
          <a:p>
            <a:pPr algn="ctr"/>
            <a:r>
              <a:rPr lang="en-US" sz="3200" b="1" smtClean="0">
                <a:solidFill>
                  <a:schemeClr val="tx1"/>
                </a:solidFill>
                <a:latin typeface="Arial" panose="020B0604020202020204" pitchFamily="34" charset="0"/>
                <a:cs typeface="Arial" panose="020B0604020202020204" pitchFamily="34" charset="0"/>
              </a:rPr>
              <a:t>XÂY DỰNG ỨNG DỤNG ANDROID ĐỌC BÁO MẠNG QUA DỊCH VỤ RSS</a:t>
            </a:r>
            <a:endParaRPr lang="vi-VN" sz="3200" b="1">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6" y="5673574"/>
            <a:ext cx="5782375" cy="938977"/>
          </a:xfrm>
        </p:spPr>
        <p:txBody>
          <a:bodyPr>
            <a:noAutofit/>
          </a:bodyPr>
          <a:lstStyle/>
          <a:p>
            <a:pPr algn="l"/>
            <a:r>
              <a:rPr lang="en-US" smtClean="0">
                <a:solidFill>
                  <a:schemeClr val="tx1"/>
                </a:solidFill>
                <a:latin typeface="Arial" panose="020B0604020202020204" pitchFamily="34" charset="0"/>
                <a:cs typeface="Arial" panose="020B0604020202020204" pitchFamily="34" charset="0"/>
              </a:rPr>
              <a:t>SINH VIÊN THỰC HIỆN: BÙI HOÀNG ANH</a:t>
            </a:r>
          </a:p>
          <a:p>
            <a:pPr algn="l"/>
            <a:r>
              <a:rPr lang="en-US" smtClean="0">
                <a:solidFill>
                  <a:schemeClr val="tx1"/>
                </a:solidFill>
                <a:latin typeface="Arial" panose="020B0604020202020204" pitchFamily="34" charset="0"/>
                <a:cs typeface="Arial" panose="020B0604020202020204" pitchFamily="34" charset="0"/>
              </a:rPr>
              <a:t>GIÁO VIÊN HƯỚNG DẪN: THS. PHÙNG ANH TUẤN</a:t>
            </a:r>
            <a:endParaRPr lang="vi-VN">
              <a:solidFill>
                <a:schemeClr val="tx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3B5BF7B-DAD1-4DA5-A555-55991F7C0E6A}" type="slidenum">
              <a:rPr lang="vi-VN" smtClean="0"/>
              <a:t>1</a:t>
            </a:fld>
            <a:endParaRPr lang="vi-VN"/>
          </a:p>
        </p:txBody>
      </p:sp>
      <p:sp>
        <p:nvSpPr>
          <p:cNvPr id="5" name="Subtitle 2"/>
          <p:cNvSpPr txBox="1">
            <a:spLocks/>
          </p:cNvSpPr>
          <p:nvPr/>
        </p:nvSpPr>
        <p:spPr>
          <a:xfrm>
            <a:off x="2689775" y="284502"/>
            <a:ext cx="4844364" cy="784445"/>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smtClean="0">
                <a:solidFill>
                  <a:schemeClr val="tx1"/>
                </a:solidFill>
                <a:cs typeface="Arial" panose="020B0604020202020204" pitchFamily="34" charset="0"/>
              </a:rPr>
              <a:t>TRƯỜNG ĐẠI HỌC DÂN LẬP HẢI PHÒNG</a:t>
            </a:r>
          </a:p>
          <a:p>
            <a:pPr algn="ctr"/>
            <a:r>
              <a:rPr lang="vi-VN" smtClean="0">
                <a:solidFill>
                  <a:schemeClr val="tx1"/>
                </a:solidFill>
                <a:latin typeface="Arial" panose="020B0604020202020204" pitchFamily="34" charset="0"/>
                <a:cs typeface="Arial" panose="020B0604020202020204" pitchFamily="34" charset="0"/>
              </a:rPr>
              <a:t>KHOA CÔNG NGHỆ THÔNG TIN</a:t>
            </a:r>
            <a:endParaRPr lang="vi-VN">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801139" y="2554473"/>
            <a:ext cx="7215290" cy="63948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smtClean="0">
                <a:solidFill>
                  <a:srgbClr val="90C226"/>
                </a:solidFill>
                <a:latin typeface="Arial" panose="020B0604020202020204" pitchFamily="34" charset="0"/>
                <a:cs typeface="Arial" panose="020B0604020202020204" pitchFamily="34" charset="0"/>
              </a:rPr>
              <a:t>ĐỀ</a:t>
            </a:r>
            <a:r>
              <a:rPr lang="en-US" sz="4800" b="1" smtClean="0">
                <a:latin typeface="Arial" panose="020B0604020202020204" pitchFamily="34" charset="0"/>
                <a:cs typeface="Arial" panose="020B0604020202020204" pitchFamily="34" charset="0"/>
              </a:rPr>
              <a:t> TÀI TỐT NGHIỆP</a:t>
            </a:r>
            <a:endParaRPr lang="vi-VN" sz="4800" b="1">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696199" y="221532"/>
            <a:ext cx="993576" cy="949019"/>
          </a:xfrm>
          <a:prstGeom prst="rect">
            <a:avLst/>
          </a:prstGeom>
          <a:noFill/>
          <a:ln>
            <a:noFill/>
          </a:ln>
        </p:spPr>
      </p:pic>
    </p:spTree>
    <p:extLst>
      <p:ext uri="{BB962C8B-B14F-4D97-AF65-F5344CB8AC3E}">
        <p14:creationId xmlns:p14="http://schemas.microsoft.com/office/powerpoint/2010/main" val="497453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solidFill>
                  <a:srgbClr val="90C226"/>
                </a:solidFill>
                <a:latin typeface="+mn-lt"/>
              </a:rPr>
              <a:t>NỘI DUNG ĐỀ TÀI</a:t>
            </a:r>
            <a:endParaRPr lang="vi-VN" b="1">
              <a:solidFill>
                <a:srgbClr val="90C226"/>
              </a:solidFill>
              <a:latin typeface="+mn-lt"/>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2</a:t>
            </a:fld>
            <a:endParaRPr lang="vi-VN"/>
          </a:p>
        </p:txBody>
      </p:sp>
      <p:sp>
        <p:nvSpPr>
          <p:cNvPr id="5" name="Hexagon 4"/>
          <p:cNvSpPr/>
          <p:nvPr/>
        </p:nvSpPr>
        <p:spPr>
          <a:xfrm>
            <a:off x="782682" y="1930400"/>
            <a:ext cx="659751" cy="57365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1</a:t>
            </a:r>
            <a:endParaRPr lang="vi-VN"/>
          </a:p>
        </p:txBody>
      </p:sp>
      <p:sp>
        <p:nvSpPr>
          <p:cNvPr id="8" name="TextBox 6"/>
          <p:cNvSpPr txBox="1"/>
          <p:nvPr/>
        </p:nvSpPr>
        <p:spPr>
          <a:xfrm>
            <a:off x="1623169" y="1990872"/>
            <a:ext cx="273804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ĐƯA RA VẤN ĐỀ</a:t>
            </a:r>
            <a:endParaRPr lang="en-US" sz="2400">
              <a:latin typeface="Arial" pitchFamily="34" charset="0"/>
              <a:cs typeface="Arial" pitchFamily="34" charset="0"/>
            </a:endParaRPr>
          </a:p>
        </p:txBody>
      </p:sp>
      <p:sp>
        <p:nvSpPr>
          <p:cNvPr id="9" name="Hexagon 8"/>
          <p:cNvSpPr/>
          <p:nvPr/>
        </p:nvSpPr>
        <p:spPr>
          <a:xfrm>
            <a:off x="782682" y="2734243"/>
            <a:ext cx="659751" cy="57365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2</a:t>
            </a:r>
          </a:p>
        </p:txBody>
      </p:sp>
      <p:sp>
        <p:nvSpPr>
          <p:cNvPr id="10" name="TextBox 6"/>
          <p:cNvSpPr txBox="1"/>
          <p:nvPr/>
        </p:nvSpPr>
        <p:spPr>
          <a:xfrm>
            <a:off x="1623168" y="2794715"/>
            <a:ext cx="354125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MỤC ĐÍCH CỦA ĐỀ TÀI</a:t>
            </a:r>
            <a:endParaRPr lang="en-US" sz="2400">
              <a:latin typeface="Arial" pitchFamily="34" charset="0"/>
              <a:cs typeface="Arial" pitchFamily="34" charset="0"/>
            </a:endParaRPr>
          </a:p>
        </p:txBody>
      </p:sp>
      <p:sp>
        <p:nvSpPr>
          <p:cNvPr id="11" name="Hexagon 10"/>
          <p:cNvSpPr/>
          <p:nvPr/>
        </p:nvSpPr>
        <p:spPr>
          <a:xfrm>
            <a:off x="782682" y="3538086"/>
            <a:ext cx="659751" cy="57365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3</a:t>
            </a:r>
          </a:p>
        </p:txBody>
      </p:sp>
      <p:sp>
        <p:nvSpPr>
          <p:cNvPr id="12" name="TextBox 6"/>
          <p:cNvSpPr txBox="1"/>
          <p:nvPr/>
        </p:nvSpPr>
        <p:spPr>
          <a:xfrm>
            <a:off x="1623169" y="3598558"/>
            <a:ext cx="520263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TỔNG QUAN VỀ ỨNG DỤNG</a:t>
            </a:r>
            <a:endParaRPr lang="en-US" sz="2400">
              <a:latin typeface="Arial" pitchFamily="34" charset="0"/>
              <a:cs typeface="Arial" pitchFamily="34" charset="0"/>
            </a:endParaRPr>
          </a:p>
        </p:txBody>
      </p:sp>
      <p:sp>
        <p:nvSpPr>
          <p:cNvPr id="15" name="Hexagon 14"/>
          <p:cNvSpPr/>
          <p:nvPr/>
        </p:nvSpPr>
        <p:spPr>
          <a:xfrm>
            <a:off x="782682" y="4364849"/>
            <a:ext cx="659751" cy="57365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4</a:t>
            </a:r>
            <a:endParaRPr lang="vi-VN"/>
          </a:p>
        </p:txBody>
      </p:sp>
      <p:sp>
        <p:nvSpPr>
          <p:cNvPr id="16" name="TextBox 6"/>
          <p:cNvSpPr txBox="1"/>
          <p:nvPr/>
        </p:nvSpPr>
        <p:spPr>
          <a:xfrm>
            <a:off x="1623168" y="4425321"/>
            <a:ext cx="537005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KẾT LUẬN</a:t>
            </a:r>
            <a:endParaRPr lang="en-US" sz="2400">
              <a:latin typeface="Arial" pitchFamily="34" charset="0"/>
              <a:cs typeface="Arial" pitchFamily="34" charset="0"/>
            </a:endParaRPr>
          </a:p>
        </p:txBody>
      </p:sp>
    </p:spTree>
    <p:extLst>
      <p:ext uri="{BB962C8B-B14F-4D97-AF65-F5344CB8AC3E}">
        <p14:creationId xmlns:p14="http://schemas.microsoft.com/office/powerpoint/2010/main" val="3528455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mn-lt"/>
              </a:rPr>
              <a:t>1. ĐƯA RA VẤN ĐỀ</a:t>
            </a:r>
            <a:endParaRPr lang="vi-VN" b="1">
              <a:latin typeface="+mn-lt"/>
            </a:endParaRPr>
          </a:p>
        </p:txBody>
      </p:sp>
      <p:sp>
        <p:nvSpPr>
          <p:cNvPr id="3" name="Content Placeholder 2"/>
          <p:cNvSpPr>
            <a:spLocks noGrp="1"/>
          </p:cNvSpPr>
          <p:nvPr>
            <p:ph idx="1"/>
          </p:nvPr>
        </p:nvSpPr>
        <p:spPr>
          <a:xfrm>
            <a:off x="677334" y="1930400"/>
            <a:ext cx="8596668" cy="3880773"/>
          </a:xfrm>
        </p:spPr>
        <p:txBody>
          <a:bodyPr/>
          <a:lstStyle/>
          <a:p>
            <a:pPr algn="just"/>
            <a:r>
              <a:rPr lang="en-US" sz="2400">
                <a:solidFill>
                  <a:schemeClr val="tx1"/>
                </a:solidFill>
                <a:latin typeface="Arial" panose="020B0604020202020204" pitchFamily="34" charset="0"/>
                <a:cs typeface="Arial" panose="020B0604020202020204" pitchFamily="34" charset="0"/>
              </a:rPr>
              <a:t>Ngày nay, vai trò của các ứng dụng đọc tin tức trên thiết bị di động ngày càng trở nên quan </a:t>
            </a:r>
            <a:r>
              <a:rPr lang="en-US" sz="2400">
                <a:solidFill>
                  <a:schemeClr val="tx1"/>
                </a:solidFill>
                <a:latin typeface="Arial" panose="020B0604020202020204" pitchFamily="34" charset="0"/>
                <a:cs typeface="Arial" panose="020B0604020202020204" pitchFamily="34" charset="0"/>
              </a:rPr>
              <a:t>trọng</a:t>
            </a:r>
            <a:r>
              <a:rPr lang="en-US" sz="2400" smtClean="0">
                <a:solidFill>
                  <a:schemeClr val="tx1"/>
                </a:solidFill>
              </a:rPr>
              <a:t>.</a:t>
            </a:r>
          </a:p>
          <a:p>
            <a:pPr algn="just"/>
            <a:r>
              <a:rPr lang="en-US" sz="2400">
                <a:solidFill>
                  <a:schemeClr val="tx1"/>
                </a:solidFill>
                <a:latin typeface="Arial" panose="020B0604020202020204" pitchFamily="34" charset="0"/>
                <a:cs typeface="Arial" panose="020B0604020202020204" pitchFamily="34" charset="0"/>
              </a:rPr>
              <a:t>Khác </a:t>
            </a:r>
            <a:r>
              <a:rPr lang="en-US" sz="2400" smtClean="0">
                <a:solidFill>
                  <a:schemeClr val="tx1"/>
                </a:solidFill>
                <a:latin typeface="Arial" panose="020B0604020202020204" pitchFamily="34" charset="0"/>
                <a:cs typeface="Arial" panose="020B0604020202020204" pitchFamily="34" charset="0"/>
              </a:rPr>
              <a:t>với tin tức qua các bài </a:t>
            </a:r>
            <a:r>
              <a:rPr lang="en-US" sz="2400">
                <a:solidFill>
                  <a:schemeClr val="tx1"/>
                </a:solidFill>
                <a:latin typeface="Arial" panose="020B0604020202020204" pitchFamily="34" charset="0"/>
                <a:cs typeface="Arial" panose="020B0604020202020204" pitchFamily="34" charset="0"/>
              </a:rPr>
              <a:t>báo </a:t>
            </a:r>
            <a:r>
              <a:rPr lang="en-US" sz="2400" smtClean="0">
                <a:solidFill>
                  <a:schemeClr val="tx1"/>
                </a:solidFill>
                <a:latin typeface="Arial" panose="020B0604020202020204" pitchFamily="34" charset="0"/>
                <a:cs typeface="Arial" panose="020B0604020202020204" pitchFamily="34" charset="0"/>
              </a:rPr>
              <a:t>truyền </a:t>
            </a:r>
            <a:r>
              <a:rPr lang="en-US" sz="2400">
                <a:solidFill>
                  <a:schemeClr val="tx1"/>
                </a:solidFill>
                <a:latin typeface="Arial" panose="020B0604020202020204" pitchFamily="34" charset="0"/>
                <a:cs typeface="Arial" panose="020B0604020202020204" pitchFamily="34" charset="0"/>
              </a:rPr>
              <a:t>thông có giới </a:t>
            </a:r>
            <a:r>
              <a:rPr lang="en-US" sz="2400">
                <a:solidFill>
                  <a:schemeClr val="tx1"/>
                </a:solidFill>
                <a:latin typeface="Arial" panose="020B0604020202020204" pitchFamily="34" charset="0"/>
                <a:cs typeface="Arial" panose="020B0604020202020204" pitchFamily="34" charset="0"/>
              </a:rPr>
              <a:t>hạn </a:t>
            </a:r>
            <a:r>
              <a:rPr lang="en-US" sz="2400" smtClean="0">
                <a:solidFill>
                  <a:schemeClr val="tx1"/>
                </a:solidFill>
                <a:latin typeface="Arial" panose="020B0604020202020204" pitchFamily="34" charset="0"/>
                <a:cs typeface="Arial" panose="020B0604020202020204" pitchFamily="34" charset="0"/>
              </a:rPr>
              <a:t>cập nhật</a:t>
            </a:r>
            <a:r>
              <a:rPr lang="en-US" sz="2400">
                <a:solidFill>
                  <a:schemeClr val="tx1"/>
                </a:solidFill>
                <a:latin typeface="Arial" panose="020B0604020202020204" pitchFamily="34" charset="0"/>
                <a:cs typeface="Arial" panose="020B0604020202020204" pitchFamily="34" charset="0"/>
              </a:rPr>
              <a:t> tin tức, </a:t>
            </a:r>
            <a:r>
              <a:rPr lang="en-US" sz="2400">
                <a:solidFill>
                  <a:schemeClr val="tx1"/>
                </a:solidFill>
                <a:latin typeface="Arial" panose="020B0604020202020204" pitchFamily="34" charset="0"/>
                <a:cs typeface="Arial" panose="020B0604020202020204" pitchFamily="34" charset="0"/>
              </a:rPr>
              <a:t>các </a:t>
            </a:r>
            <a:r>
              <a:rPr lang="en-US" sz="2400" smtClean="0">
                <a:solidFill>
                  <a:schemeClr val="tx1"/>
                </a:solidFill>
                <a:latin typeface="Arial" panose="020B0604020202020204" pitchFamily="34" charset="0"/>
                <a:cs typeface="Arial" panose="020B0604020202020204" pitchFamily="34" charset="0"/>
              </a:rPr>
              <a:t>bài </a:t>
            </a:r>
            <a:r>
              <a:rPr lang="en-US" sz="2400">
                <a:solidFill>
                  <a:schemeClr val="tx1"/>
                </a:solidFill>
                <a:latin typeface="Arial" panose="020B0604020202020204" pitchFamily="34" charset="0"/>
                <a:cs typeface="Arial" panose="020B0604020202020204" pitchFamily="34" charset="0"/>
              </a:rPr>
              <a:t>báo trực tuyến đã cung cấp được sự tiện lợi trong việc cập nhật và phát hành thông </a:t>
            </a:r>
            <a:r>
              <a:rPr lang="en-US" sz="2400">
                <a:solidFill>
                  <a:schemeClr val="tx1"/>
                </a:solidFill>
                <a:latin typeface="Arial" panose="020B0604020202020204" pitchFamily="34" charset="0"/>
                <a:cs typeface="Arial" panose="020B0604020202020204" pitchFamily="34" charset="0"/>
              </a:rPr>
              <a:t>tin</a:t>
            </a:r>
            <a:r>
              <a:rPr lang="en-US" sz="2400" smtClean="0">
                <a:solidFill>
                  <a:schemeClr val="tx1"/>
                </a:solidFill>
                <a:latin typeface="Arial" panose="020B0604020202020204" pitchFamily="34" charset="0"/>
                <a:cs typeface="Arial" panose="020B0604020202020204" pitchFamily="34" charset="0"/>
              </a:rPr>
              <a:t>.</a:t>
            </a:r>
          </a:p>
          <a:p>
            <a:pPr algn="just"/>
            <a:r>
              <a:rPr lang="en-US" sz="2400" smtClean="0">
                <a:solidFill>
                  <a:schemeClr val="tx1"/>
                </a:solidFill>
                <a:latin typeface="Arial" panose="020B0604020202020204" pitchFamily="34" charset="0"/>
                <a:cs typeface="Arial" panose="020B0604020202020204" pitchFamily="34" charset="0"/>
              </a:rPr>
              <a:t>Do đó việc sử dụng ứng dụng đọc tin tức qua dịch vụ RSS luôn là điều cần thiết nhất hiện nay, nhằm đáp ứng nhu cầu cập nhật thông tin của mỗi người. </a:t>
            </a:r>
            <a:endParaRPr lang="vi-VN"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3</a:t>
            </a:fld>
            <a:endParaRPr lang="vi-VN"/>
          </a:p>
        </p:txBody>
      </p:sp>
    </p:spTree>
    <p:extLst>
      <p:ext uri="{BB962C8B-B14F-4D97-AF65-F5344CB8AC3E}">
        <p14:creationId xmlns:p14="http://schemas.microsoft.com/office/powerpoint/2010/main" val="3570733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2. MỤC ĐÍCH CỦA ĐỀ TÀI</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lstStyle/>
          <a:p>
            <a:pPr algn="just"/>
            <a:r>
              <a:rPr lang="en-US" sz="2400" smtClean="0">
                <a:solidFill>
                  <a:schemeClr val="tx1"/>
                </a:solidFill>
                <a:latin typeface="Arial" panose="020B0604020202020204" pitchFamily="34" charset="0"/>
                <a:cs typeface="Arial" panose="020B0604020202020204" pitchFamily="34" charset="0"/>
              </a:rPr>
              <a:t>Tìm hiểu các thành phần và quá trình xây dựng một ứng dụng Android đọc báo mạng qua dịch vụ RSS</a:t>
            </a:r>
          </a:p>
          <a:p>
            <a:pPr algn="just"/>
            <a:endParaRPr lang="en-US" sz="2400">
              <a:solidFill>
                <a:schemeClr val="tx1"/>
              </a:solidFill>
              <a:latin typeface="Arial" panose="020B0604020202020204" pitchFamily="34" charset="0"/>
              <a:cs typeface="Arial" panose="020B0604020202020204" pitchFamily="34" charset="0"/>
            </a:endParaRPr>
          </a:p>
          <a:p>
            <a:pPr marL="0" indent="0">
              <a:buNone/>
            </a:pPr>
            <a:endParaRPr lang="vi-VN"/>
          </a:p>
        </p:txBody>
      </p:sp>
      <p:sp>
        <p:nvSpPr>
          <p:cNvPr id="4" name="Slide Number Placeholder 3"/>
          <p:cNvSpPr>
            <a:spLocks noGrp="1"/>
          </p:cNvSpPr>
          <p:nvPr>
            <p:ph type="sldNum" sz="quarter" idx="12"/>
          </p:nvPr>
        </p:nvSpPr>
        <p:spPr/>
        <p:txBody>
          <a:bodyPr/>
          <a:lstStyle/>
          <a:p>
            <a:fld id="{73B5BF7B-DAD1-4DA5-A555-55991F7C0E6A}" type="slidenum">
              <a:rPr lang="vi-VN" smtClean="0"/>
              <a:t>4</a:t>
            </a:fld>
            <a:endParaRPr lang="vi-VN"/>
          </a:p>
        </p:txBody>
      </p:sp>
    </p:spTree>
    <p:extLst>
      <p:ext uri="{BB962C8B-B14F-4D97-AF65-F5344CB8AC3E}">
        <p14:creationId xmlns:p14="http://schemas.microsoft.com/office/powerpoint/2010/main" val="332803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Mô hình hoạt động</a:t>
            </a:r>
          </a:p>
          <a:p>
            <a:pPr marL="0" indent="0">
              <a:buNone/>
            </a:pP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5</a:t>
            </a:fld>
            <a:endParaRPr lang="vi-V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426932"/>
            <a:ext cx="7957984" cy="2887707"/>
          </a:xfrm>
          <a:prstGeom prst="rect">
            <a:avLst/>
          </a:prstGeom>
        </p:spPr>
      </p:pic>
    </p:spTree>
    <p:extLst>
      <p:ext uri="{BB962C8B-B14F-4D97-AF65-F5344CB8AC3E}">
        <p14:creationId xmlns:p14="http://schemas.microsoft.com/office/powerpoint/2010/main" val="3225223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6</a:t>
            </a:fld>
            <a:endParaRPr lang="vi-VN"/>
          </a:p>
        </p:txBody>
      </p:sp>
      <p:sp>
        <p:nvSpPr>
          <p:cNvPr id="7" name="Content Placeholder 6"/>
          <p:cNvSpPr>
            <a:spLocks noGrp="1"/>
          </p:cNvSpPr>
          <p:nvPr>
            <p:ph idx="1"/>
          </p:nvPr>
        </p:nvSpPr>
        <p:spPr>
          <a:xfrm>
            <a:off x="677334" y="1930400"/>
            <a:ext cx="8596668" cy="3880773"/>
          </a:xfrm>
        </p:spPr>
        <p:txBody>
          <a:bodyPr/>
          <a:lstStyle/>
          <a:p>
            <a:r>
              <a:rPr lang="en-US" sz="2400" smtClean="0">
                <a:solidFill>
                  <a:schemeClr val="tx1"/>
                </a:solidFill>
                <a:latin typeface="Arial" panose="020B0604020202020204" pitchFamily="34" charset="0"/>
                <a:cs typeface="Arial" panose="020B0604020202020204" pitchFamily="34" charset="0"/>
              </a:rPr>
              <a:t>Mô hình chức năng</a:t>
            </a:r>
          </a:p>
          <a:p>
            <a:endParaRPr lang="en-US"/>
          </a:p>
          <a:p>
            <a:pPr marL="0" indent="0">
              <a:buNone/>
            </a:pPr>
            <a:endParaRPr lang="vi-VN"/>
          </a:p>
        </p:txBody>
      </p:sp>
      <p:graphicFrame>
        <p:nvGraphicFramePr>
          <p:cNvPr id="9" name="Content Placeholder 4"/>
          <p:cNvGraphicFramePr>
            <a:graphicFrameLocks/>
          </p:cNvGraphicFramePr>
          <p:nvPr>
            <p:extLst>
              <p:ext uri="{D42A27DB-BD31-4B8C-83A1-F6EECF244321}">
                <p14:modId xmlns:p14="http://schemas.microsoft.com/office/powerpoint/2010/main" val="1192982763"/>
              </p:ext>
            </p:extLst>
          </p:nvPr>
        </p:nvGraphicFramePr>
        <p:xfrm>
          <a:off x="1120289" y="2588654"/>
          <a:ext cx="8012045" cy="2383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2277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Giao diện ứng dụng</a:t>
            </a: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7</a:t>
            </a:fld>
            <a:endParaRPr lang="vi-V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1093" y="2451945"/>
            <a:ext cx="2060620" cy="3663325"/>
          </a:xfrm>
          <a:prstGeom prst="rect">
            <a:avLst/>
          </a:prstGeom>
          <a:ln>
            <a:solidFill>
              <a:schemeClr val="tx1"/>
            </a:solidFill>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022" y="2446986"/>
            <a:ext cx="2063410" cy="3668284"/>
          </a:xfrm>
          <a:prstGeom prst="rect">
            <a:avLst/>
          </a:prstGeom>
          <a:ln>
            <a:solidFill>
              <a:schemeClr val="tx1"/>
            </a:solidFill>
          </a:ln>
        </p:spPr>
      </p:pic>
      <p:sp>
        <p:nvSpPr>
          <p:cNvPr id="8" name="TextBox 6"/>
          <p:cNvSpPr txBox="1"/>
          <p:nvPr/>
        </p:nvSpPr>
        <p:spPr>
          <a:xfrm>
            <a:off x="1041502" y="6167896"/>
            <a:ext cx="2608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smtClean="0">
                <a:latin typeface="Arial" pitchFamily="34" charset="0"/>
                <a:cs typeface="Arial" pitchFamily="34" charset="0"/>
              </a:rPr>
              <a:t>Hình 3.1: Giao diện màn hình chính</a:t>
            </a:r>
            <a:endParaRPr lang="en-US" sz="1600">
              <a:latin typeface="Arial" pitchFamily="34" charset="0"/>
              <a:cs typeface="Arial" pitchFamily="34" charset="0"/>
            </a:endParaRPr>
          </a:p>
        </p:txBody>
      </p:sp>
      <p:sp>
        <p:nvSpPr>
          <p:cNvPr id="9" name="TextBox 6"/>
          <p:cNvSpPr txBox="1"/>
          <p:nvPr/>
        </p:nvSpPr>
        <p:spPr>
          <a:xfrm>
            <a:off x="4549978" y="6167896"/>
            <a:ext cx="279029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smtClean="0">
                <a:latin typeface="Arial" pitchFamily="34" charset="0"/>
                <a:cs typeface="Arial" pitchFamily="34" charset="0"/>
              </a:rPr>
              <a:t>Hình 3.2: Giao diện màn hình nội dung chi tiết tin tức</a:t>
            </a:r>
            <a:endParaRPr lang="en-US" sz="1600">
              <a:latin typeface="Arial" pitchFamily="34" charset="0"/>
              <a:cs typeface="Arial" pitchFamily="34" charset="0"/>
            </a:endParaRPr>
          </a:p>
        </p:txBody>
      </p:sp>
    </p:spTree>
    <p:extLst>
      <p:ext uri="{BB962C8B-B14F-4D97-AF65-F5344CB8AC3E}">
        <p14:creationId xmlns:p14="http://schemas.microsoft.com/office/powerpoint/2010/main" val="277258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4. KẾT QUẢ</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lstStyle/>
          <a:p>
            <a:endParaRPr lang="vi-VN"/>
          </a:p>
        </p:txBody>
      </p:sp>
      <p:sp>
        <p:nvSpPr>
          <p:cNvPr id="4" name="Slide Number Placeholder 3"/>
          <p:cNvSpPr>
            <a:spLocks noGrp="1"/>
          </p:cNvSpPr>
          <p:nvPr>
            <p:ph type="sldNum" sz="quarter" idx="12"/>
          </p:nvPr>
        </p:nvSpPr>
        <p:spPr/>
        <p:txBody>
          <a:bodyPr/>
          <a:lstStyle/>
          <a:p>
            <a:fld id="{73B5BF7B-DAD1-4DA5-A555-55991F7C0E6A}" type="slidenum">
              <a:rPr lang="vi-VN" smtClean="0"/>
              <a:t>8</a:t>
            </a:fld>
            <a:endParaRPr lang="vi-VN"/>
          </a:p>
        </p:txBody>
      </p:sp>
    </p:spTree>
    <p:extLst>
      <p:ext uri="{BB962C8B-B14F-4D97-AF65-F5344CB8AC3E}">
        <p14:creationId xmlns:p14="http://schemas.microsoft.com/office/powerpoint/2010/main" val="939976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127"/>
            <a:ext cx="8596668" cy="1320800"/>
          </a:xfrm>
        </p:spPr>
        <p:txBody>
          <a:bodyPr/>
          <a:lstStyle/>
          <a:p>
            <a:r>
              <a:rPr lang="vi-VN" sz="4000" b="1" smtClean="0">
                <a:latin typeface="+mn-lt"/>
              </a:rPr>
              <a:t>CẢM ƠN QUÝ THẦY CÔ VÀ CÁC BẠN ĐÃ LẮNG NGHE!</a:t>
            </a:r>
            <a:endParaRPr lang="vi-VN" sz="4000" b="1">
              <a:latin typeface="+mn-lt"/>
            </a:endParaRPr>
          </a:p>
        </p:txBody>
      </p:sp>
      <p:sp>
        <p:nvSpPr>
          <p:cNvPr id="3" name="Slide Number Placeholder 2"/>
          <p:cNvSpPr>
            <a:spLocks noGrp="1"/>
          </p:cNvSpPr>
          <p:nvPr>
            <p:ph type="sldNum" sz="quarter" idx="12"/>
          </p:nvPr>
        </p:nvSpPr>
        <p:spPr/>
        <p:txBody>
          <a:bodyPr/>
          <a:lstStyle/>
          <a:p>
            <a:fld id="{73B5BF7B-DAD1-4DA5-A555-55991F7C0E6A}" type="slidenum">
              <a:rPr lang="vi-VN" smtClean="0"/>
              <a:t>9</a:t>
            </a:fld>
            <a:endParaRPr lang="vi-VN"/>
          </a:p>
        </p:txBody>
      </p:sp>
    </p:spTree>
    <p:extLst>
      <p:ext uri="{BB962C8B-B14F-4D97-AF65-F5344CB8AC3E}">
        <p14:creationId xmlns:p14="http://schemas.microsoft.com/office/powerpoint/2010/main" val="2550261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604</TotalTime>
  <Words>213</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XÂY DỰNG ỨNG DỤNG ANDROID ĐỌC BÁO MẠNG QUA DỊCH VỤ RSS</vt:lpstr>
      <vt:lpstr>NỘI DUNG ĐỀ TÀI</vt:lpstr>
      <vt:lpstr>1. ĐƯA RA VẤN ĐỀ</vt:lpstr>
      <vt:lpstr>2. MỤC ĐÍCH CỦA ĐỀ TÀI</vt:lpstr>
      <vt:lpstr>3. TỔNG QUAN VỀ ỨNG DỤNG</vt:lpstr>
      <vt:lpstr>3. TỔNG QUAN VỀ ỨNG DỤNG</vt:lpstr>
      <vt:lpstr>3. TỔNG QUAN VỀ ỨNG DỤNG</vt:lpstr>
      <vt:lpstr>4. KẾT QUẢ</vt:lpstr>
      <vt:lpstr>CẢM ƠN QUÝ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ANDROID ĐỌC BÁO MẠNG QUA DỊCH VỤ RSS</dc:title>
  <dc:creator>Anh Bui</dc:creator>
  <cp:lastModifiedBy>Anh Bui</cp:lastModifiedBy>
  <cp:revision>170</cp:revision>
  <dcterms:created xsi:type="dcterms:W3CDTF">2018-11-04T04:20:55Z</dcterms:created>
  <dcterms:modified xsi:type="dcterms:W3CDTF">2018-11-04T14:26:09Z</dcterms:modified>
</cp:coreProperties>
</file>