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7" r:id="rId3"/>
    <p:sldId id="288" r:id="rId4"/>
    <p:sldId id="289" r:id="rId5"/>
    <p:sldId id="290" r:id="rId6"/>
    <p:sldId id="292" r:id="rId7"/>
    <p:sldId id="293" r:id="rId8"/>
    <p:sldId id="291" r:id="rId9"/>
    <p:sldId id="297" r:id="rId10"/>
    <p:sldId id="298" r:id="rId11"/>
    <p:sldId id="296" r:id="rId12"/>
    <p:sldId id="294" r:id="rId13"/>
    <p:sldId id="295" r:id="rId14"/>
    <p:sldId id="299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81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7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ightblog.tistory.com/142" TargetMode="External"/><Relationship Id="rId4" Type="http://schemas.openxmlformats.org/officeDocument/2006/relationships/hyperlink" Target="https://ourcodeworld.com/articles/read/218/how-to-connect-to-mysql-with-c-sharp-winforms-and-xamp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7164288" y="404664"/>
            <a:ext cx="1659044" cy="133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2072" y="2708920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휴대폰 선호도 설문조사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0284" y="3861048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 smtClean="0">
                <a:solidFill>
                  <a:schemeClr val="bg1"/>
                </a:solidFill>
              </a:rPr>
              <a:t>소프트웨어학과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dist"/>
            <a:r>
              <a:rPr lang="en-US" altLang="ko-KR" sz="2000" b="1" dirty="0" smtClean="0">
                <a:solidFill>
                  <a:schemeClr val="bg1"/>
                </a:solidFill>
              </a:rPr>
              <a:t>2014858052</a:t>
            </a: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박창민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0398" y="24011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객체 지향 프로그래밍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40466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 smtClean="0">
                <a:solidFill>
                  <a:schemeClr val="bg1"/>
                </a:solidFill>
              </a:rPr>
              <a:t>2020.06.18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5676" y="46531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주관식 값과 객관식 라디오버튼 </a:t>
            </a:r>
            <a:r>
              <a:rPr lang="ko-KR" altLang="en-US" dirty="0" err="1"/>
              <a:t>선택값을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넣어주기 위해서 </a:t>
            </a:r>
            <a:r>
              <a:rPr lang="ko-KR" altLang="en-US" dirty="0" err="1"/>
              <a:t>쿼리문을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문을 이용해서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27" y="1556792"/>
            <a:ext cx="6840537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5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103313"/>
            <a:ext cx="788828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198" y="2492896"/>
            <a:ext cx="45243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8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3054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21" y="4005064"/>
            <a:ext cx="4857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4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Visual Studio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09564"/>
            <a:ext cx="5616624" cy="224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987039"/>
            <a:ext cx="5544616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952652"/>
            <a:ext cx="32956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 descr="seeklogo.com/images/X/xampp-logo-1C1A9E3689-see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95152"/>
            <a:ext cx="2838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26" y="3396614"/>
            <a:ext cx="2772769" cy="309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9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795" y="12594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참고자료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4070" y="1800558"/>
            <a:ext cx="7918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https://hunit.tistory.com/352 </a:t>
            </a:r>
            <a:r>
              <a:rPr lang="ko-KR" altLang="en-US" dirty="0" err="1"/>
              <a:t>윈폼전환</a:t>
            </a:r>
            <a:endParaRPr lang="ko-KR" altLang="en-US" dirty="0"/>
          </a:p>
          <a:p>
            <a:r>
              <a:rPr lang="en-US" altLang="ko-KR" dirty="0"/>
              <a:t>https://m.blog.naver.com/PostView.nhn?blogId=flost&amp;logNo=220631203791&amp;proxyReferer=https:%2F%2Fwww.google.com%2F </a:t>
            </a:r>
            <a:r>
              <a:rPr lang="ko-KR" altLang="en-US" dirty="0" err="1"/>
              <a:t>다른폼</a:t>
            </a:r>
            <a:r>
              <a:rPr lang="ko-KR" altLang="en-US" dirty="0"/>
              <a:t> 컨트롤</a:t>
            </a:r>
          </a:p>
          <a:p>
            <a:endParaRPr lang="ko-KR" altLang="en-US" dirty="0"/>
          </a:p>
          <a:p>
            <a:r>
              <a:rPr lang="en-US" altLang="ko-KR" dirty="0"/>
              <a:t>http://ehpub.co.kr/windows-forms-%EC%9D%91%EC%9A%A9-with-c-2-1-%EB%8F%99%EC%A0%81%EC%9C%BC%EB%A1%9C-%EB%B2%84%ED%8A%BC-%EC%83%9D%EC%84%B1-%EC%8B%A4%EC%8A%B5/</a:t>
            </a:r>
          </a:p>
          <a:p>
            <a:r>
              <a:rPr lang="en-US" altLang="ko-KR" dirty="0"/>
              <a:t>https://www.hobbiez.ml/archives/175 </a:t>
            </a:r>
            <a:r>
              <a:rPr lang="ko-KR" altLang="en-US" dirty="0"/>
              <a:t>텍스트박스 </a:t>
            </a:r>
            <a:r>
              <a:rPr lang="ko-KR" altLang="en-US" dirty="0" err="1"/>
              <a:t>동적생성</a:t>
            </a:r>
            <a:endParaRPr lang="ko-KR" altLang="en-US" dirty="0"/>
          </a:p>
          <a:p>
            <a:r>
              <a:rPr lang="en-US" altLang="ko-KR" dirty="0"/>
              <a:t>http://www.csharpstudy.com/WinForms/WinForms-Intro.aspx </a:t>
            </a:r>
            <a:r>
              <a:rPr lang="ko-KR" altLang="en-US" dirty="0" err="1" smtClean="0"/>
              <a:t>윈폼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ourcodeworld.com/articles/read/218/how-to-connect-to-mysql-with-c-sharp-winforms-and-xampp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인서트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lightblog.tistory.com/142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r>
              <a:rPr lang="ko-KR" altLang="en-US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8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41018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 smtClean="0">
                <a:solidFill>
                  <a:schemeClr val="bg1"/>
                </a:solidFill>
              </a:rPr>
              <a:t>객체 지향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발표자 박창민 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3742478" y="1017550"/>
            <a:ext cx="1659044" cy="133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41" y="1118940"/>
            <a:ext cx="4451718" cy="5282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555776" y="1484784"/>
            <a:ext cx="23042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41418">
            <a:off x="2004283" y="1322397"/>
            <a:ext cx="510445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98" y="1661157"/>
            <a:ext cx="53340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555776" y="3032956"/>
            <a:ext cx="181434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41418">
            <a:off x="2013990" y="2916143"/>
            <a:ext cx="510445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09563"/>
            <a:ext cx="31432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6316663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오른쪽 화살표 10"/>
          <p:cNvSpPr/>
          <p:nvPr/>
        </p:nvSpPr>
        <p:spPr>
          <a:xfrm rot="12850179">
            <a:off x="1752385" y="3628095"/>
            <a:ext cx="671862" cy="3508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3982"/>
            <a:ext cx="51149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00" y="2489831"/>
            <a:ext cx="31527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8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3" y="1268760"/>
            <a:ext cx="47910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45" y="804023"/>
            <a:ext cx="6478587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 rot="18253828">
            <a:off x="2784690" y="5101012"/>
            <a:ext cx="559940" cy="3274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48880"/>
            <a:ext cx="3328814" cy="181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8473"/>
            <a:ext cx="48482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5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71" y="717550"/>
            <a:ext cx="4591050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1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556792"/>
            <a:ext cx="8676456" cy="240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465313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항목값들을</a:t>
            </a:r>
            <a:r>
              <a:rPr lang="ko-KR" altLang="en-US" dirty="0"/>
              <a:t> 칼럼으로 넣어주기 위해서 </a:t>
            </a:r>
            <a:r>
              <a:rPr lang="en-US" altLang="ko-KR" dirty="0"/>
              <a:t>DB</a:t>
            </a:r>
            <a:r>
              <a:rPr lang="ko-KR" altLang="en-US" dirty="0"/>
              <a:t>에 넣으려는 칼럼이 이미 존재하는지</a:t>
            </a:r>
            <a:r>
              <a:rPr lang="en-US" altLang="ko-KR" dirty="0"/>
              <a:t>(</a:t>
            </a:r>
            <a:r>
              <a:rPr lang="ko-KR" altLang="en-US" dirty="0"/>
              <a:t>중복되는지</a:t>
            </a:r>
            <a:r>
              <a:rPr lang="en-US" altLang="ko-KR" dirty="0"/>
              <a:t>) </a:t>
            </a:r>
            <a:r>
              <a:rPr lang="ko-KR" altLang="en-US" dirty="0"/>
              <a:t>확인한 후 값을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196</Words>
  <Application>Microsoft Office PowerPoint</Application>
  <PresentationFormat>화면 슬라이드 쇼(4:3)</PresentationFormat>
  <Paragraphs>66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qh</cp:lastModifiedBy>
  <cp:revision>30</cp:revision>
  <dcterms:created xsi:type="dcterms:W3CDTF">2016-11-03T20:47:04Z</dcterms:created>
  <dcterms:modified xsi:type="dcterms:W3CDTF">2020-06-17T23:02:28Z</dcterms:modified>
</cp:coreProperties>
</file>