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7" r:id="rId3"/>
    <p:sldId id="289" r:id="rId4"/>
    <p:sldId id="290" r:id="rId5"/>
    <p:sldId id="291" r:id="rId6"/>
    <p:sldId id="292" r:id="rId7"/>
    <p:sldId id="295" r:id="rId8"/>
    <p:sldId id="294" r:id="rId9"/>
    <p:sldId id="293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810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7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nit.tistory.com/352" TargetMode="External"/><Relationship Id="rId5" Type="http://schemas.openxmlformats.org/officeDocument/2006/relationships/hyperlink" Target="https://www.csharpstudy.com/" TargetMode="External"/><Relationship Id="rId4" Type="http://schemas.openxmlformats.org/officeDocument/2006/relationships/hyperlink" Target="https://minheeblog.tistory.com/1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7380312" y="246437"/>
            <a:ext cx="1659044" cy="133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2072" y="2708920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휴대폰 선호도 설문조사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0284" y="3861048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dirty="0" smtClean="0">
                <a:solidFill>
                  <a:schemeClr val="bg1"/>
                </a:solidFill>
              </a:rPr>
              <a:t>소프트웨어학과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dist"/>
            <a:r>
              <a:rPr lang="en-US" altLang="ko-KR" sz="2000" b="1" dirty="0" smtClean="0">
                <a:solidFill>
                  <a:schemeClr val="bg1"/>
                </a:solidFill>
              </a:rPr>
              <a:t>2014858052</a:t>
            </a: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박창민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0398" y="2247254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객체 지향 프로그래밍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127" y="2324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2020.05.07.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41018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 smtClean="0">
                <a:solidFill>
                  <a:schemeClr val="bg1"/>
                </a:solidFill>
              </a:rPr>
              <a:t>객체 지향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발표자 박창민 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3742478" y="1017550"/>
            <a:ext cx="1659044" cy="133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 smtClean="0">
                <a:solidFill>
                  <a:schemeClr val="bg1"/>
                </a:solidFill>
              </a:rPr>
              <a:t>Form1.cs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242356"/>
            <a:ext cx="77914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 rot="9871223">
            <a:off x="5010189" y="4200284"/>
            <a:ext cx="338103" cy="1643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52982" y="4279661"/>
            <a:ext cx="1251066" cy="517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80112" y="4158145"/>
            <a:ext cx="21645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Form2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하나의 객체로 만들어서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ShowDialog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메소드를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사용하여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Form2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이동함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98433" y="4020887"/>
            <a:ext cx="2327879" cy="159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 smtClean="0">
                <a:solidFill>
                  <a:schemeClr val="bg1"/>
                </a:solidFill>
              </a:rPr>
              <a:t>Form2.cs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104900"/>
            <a:ext cx="77533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오른쪽 화살표 8"/>
          <p:cNvSpPr/>
          <p:nvPr/>
        </p:nvSpPr>
        <p:spPr>
          <a:xfrm rot="8317555">
            <a:off x="3287969" y="4456336"/>
            <a:ext cx="338103" cy="1643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08095" y="4641673"/>
            <a:ext cx="2339767" cy="5875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12345" y="5238977"/>
            <a:ext cx="338103" cy="1643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76256" y="5217361"/>
            <a:ext cx="1251066" cy="371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03533" y="3674253"/>
            <a:ext cx="2197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Form3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띄어서 사용자가 설문조사 항목을 추가할 수 있게 한다</a:t>
            </a:r>
            <a:r>
              <a:rPr lang="en-US" altLang="ko-KR" sz="13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8186" y="3548673"/>
            <a:ext cx="2517989" cy="989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3533" y="4874036"/>
            <a:ext cx="2650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Form4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하나의 객체로 만들어서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ShowDialog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메소드를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사용하여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Form4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이동함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07904" y="4755229"/>
            <a:ext cx="274567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 smtClean="0">
                <a:solidFill>
                  <a:schemeClr val="bg1"/>
                </a:solidFill>
              </a:rPr>
              <a:t>Form3.cs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1800225"/>
            <a:ext cx="31527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오른쪽 화살표 10"/>
          <p:cNvSpPr/>
          <p:nvPr/>
        </p:nvSpPr>
        <p:spPr>
          <a:xfrm rot="9871223">
            <a:off x="5010189" y="4200284"/>
            <a:ext cx="338103" cy="1643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61235" y="4282446"/>
            <a:ext cx="864096" cy="3706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18173" y="3898838"/>
            <a:ext cx="261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Form3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폼에서는 추가하고자 하는 설문조사 항목을 입력 받는다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35500" y="3663232"/>
            <a:ext cx="2780916" cy="1394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 smtClean="0">
                <a:solidFill>
                  <a:schemeClr val="bg1"/>
                </a:solidFill>
              </a:rPr>
              <a:t>Form4.cs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7" y="1289682"/>
            <a:ext cx="7772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3459777"/>
            <a:ext cx="435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탭 항목들의 결과를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축이 나이 성별로 이루어진 그래프로 표현합니다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2780058"/>
            <a:ext cx="4496404" cy="19442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4905" y="3275111"/>
            <a:ext cx="1913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서술형으로 받았던 장단점 내용을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출력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09619" y="2436314"/>
            <a:ext cx="1804131" cy="257014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58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 smtClean="0">
                <a:solidFill>
                  <a:schemeClr val="bg1"/>
                </a:solidFill>
              </a:rPr>
              <a:t>클래스 관계도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qh\Desktop\떡볶이안돼\KakaoTalk_20200506_19245598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0" y="1550597"/>
            <a:ext cx="6978472" cy="404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6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58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 smtClean="0">
                <a:solidFill>
                  <a:schemeClr val="bg1"/>
                </a:solidFill>
              </a:rPr>
              <a:t>DB </a:t>
            </a:r>
            <a:r>
              <a:rPr lang="ko-KR" altLang="en-US" sz="1400" b="1" spc="-150" dirty="0" smtClean="0">
                <a:solidFill>
                  <a:schemeClr val="bg1"/>
                </a:solidFill>
              </a:rPr>
              <a:t>테이블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qh\Desktop\떡볶이안돼\KakaoTalk_20200506_1926195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08" y="1043797"/>
            <a:ext cx="486318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qh\Desktop\떡볶이안돼\KakaoTalk_20200506_1927365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718891"/>
            <a:ext cx="4968552" cy="274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58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 smtClean="0">
                <a:solidFill>
                  <a:schemeClr val="bg1"/>
                </a:solidFill>
              </a:rPr>
              <a:t>추가하고 싶은 것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70631" y="1700808"/>
            <a:ext cx="67417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설문 결과를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이메일로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보낼 수 있게 한다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윈폼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arenR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arenR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Database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가지고 설문조사 결과에 맞는 휴대폰을 추천해준다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arenR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웹에서 서비스를 이용할 수 있게 한다</a:t>
            </a:r>
            <a:r>
              <a:rPr lang="en-US" altLang="ko-KR" sz="20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4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smtClean="0">
                <a:solidFill>
                  <a:schemeClr val="bg1"/>
                </a:solidFill>
              </a:rPr>
              <a:t>참고자료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휴대폰 선호도 설문조사</a:t>
            </a:r>
          </a:p>
        </p:txBody>
      </p:sp>
      <p:pic>
        <p:nvPicPr>
          <p:cNvPr id="14" name="Picture 4" descr="https://o.remove.bg/downloads/bf139802-78b8-4b28-a1aa-722fabb42eaa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3"/>
          <a:stretch/>
        </p:blipFill>
        <p:spPr bwMode="auto">
          <a:xfrm>
            <a:off x="4013223" y="165897"/>
            <a:ext cx="1045546" cy="84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114056" y="2058129"/>
            <a:ext cx="511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4"/>
              </a:rPr>
              <a:t>https://minheeblog.tistory.com/144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647" y="1658019"/>
            <a:ext cx="62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1) PPT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탬플릿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양식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7395" y="2917802"/>
            <a:ext cx="4385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5"/>
              </a:rPr>
              <a:t>https://www.csharpstudy.com/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647" y="2517692"/>
            <a:ext cx="62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2) C#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윈도우폼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기초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5788" y="3750224"/>
            <a:ext cx="5549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6"/>
              </a:rPr>
              <a:t>https://hunit.tistory.com/352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3647" y="3364725"/>
            <a:ext cx="62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윈도우폼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간의 전환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5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215</Words>
  <Application>Microsoft Office PowerPoint</Application>
  <PresentationFormat>화면 슬라이드 쇼(4:3)</PresentationFormat>
  <Paragraphs>65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qh</cp:lastModifiedBy>
  <cp:revision>32</cp:revision>
  <dcterms:created xsi:type="dcterms:W3CDTF">2016-11-03T20:47:04Z</dcterms:created>
  <dcterms:modified xsi:type="dcterms:W3CDTF">2020-05-06T10:33:12Z</dcterms:modified>
</cp:coreProperties>
</file>