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2" r:id="rId2"/>
    <p:sldId id="300" r:id="rId3"/>
    <p:sldId id="305" r:id="rId4"/>
    <p:sldId id="306" r:id="rId5"/>
    <p:sldId id="308" r:id="rId6"/>
    <p:sldId id="307" r:id="rId7"/>
    <p:sldId id="304" r:id="rId8"/>
    <p:sldId id="301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9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7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4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0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4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Y-WEIXNI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jw1456.tistory.com/23" TargetMode="External"/><Relationship Id="rId5" Type="http://schemas.openxmlformats.org/officeDocument/2006/relationships/hyperlink" Target="https://github.com/chrokh/fp-games" TargetMode="External"/><Relationship Id="rId4" Type="http://schemas.openxmlformats.org/officeDocument/2006/relationships/hyperlink" Target="https://github.com/valnub/snak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462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HTML</a:t>
            </a:r>
            <a:r>
              <a:rPr lang="ko-KR" altLang="en-US" sz="2800" dirty="0" smtClean="0"/>
              <a:t>게임 발표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2014858052 </a:t>
            </a:r>
            <a:r>
              <a:rPr lang="ko-KR" altLang="en-US" sz="2800" dirty="0" smtClean="0"/>
              <a:t>박창민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0648"/>
            <a:ext cx="3771269" cy="4032448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380312" y="5589667"/>
            <a:ext cx="1500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2019.10.23.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139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27687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 dirty="0" smtClean="0">
                <a:solidFill>
                  <a:schemeClr val="bg1"/>
                </a:solidFill>
              </a:rPr>
              <a:t>소스코드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57301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 dirty="0" smtClean="0">
                <a:solidFill>
                  <a:schemeClr val="bg1"/>
                </a:solidFill>
              </a:rPr>
              <a:t>실행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48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게임프로그래밍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1772816"/>
            <a:ext cx="8172400" cy="30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48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게임프로그래밍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919287"/>
            <a:ext cx="8343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48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게임프로그래밍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4" y="2420888"/>
            <a:ext cx="7811683" cy="169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48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게임프로그래밍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810153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48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게임프로그래밍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916832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개발환경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HW : </a:t>
            </a:r>
            <a:r>
              <a:rPr lang="en-US" altLang="ko-KR" sz="2400" dirty="0"/>
              <a:t>MacBook Pro with Retina Display Dual Core i5 2.7Ghz </a:t>
            </a:r>
            <a:r>
              <a:rPr lang="en-US" altLang="ko-KR" sz="2400" dirty="0" smtClean="0"/>
              <a:t>13”</a:t>
            </a:r>
            <a:endParaRPr lang="en-US" altLang="ko-KR" sz="2400" dirty="0" smtClean="0"/>
          </a:p>
          <a:p>
            <a:r>
              <a:rPr lang="en-US" altLang="ko-KR" sz="2400" dirty="0" smtClean="0"/>
              <a:t>       </a:t>
            </a:r>
            <a:r>
              <a:rPr lang="en-US" altLang="ko-KR" sz="2400" dirty="0" err="1" smtClean="0"/>
              <a:t>macOS</a:t>
            </a:r>
            <a:r>
              <a:rPr lang="en-US" altLang="ko-KR" sz="2400" dirty="0" smtClean="0"/>
              <a:t>(Mojave 10.14.6)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SW : </a:t>
            </a:r>
            <a:r>
              <a:rPr lang="en-US" altLang="ko-KR" sz="2400" dirty="0" err="1" smtClean="0"/>
              <a:t>VScode</a:t>
            </a:r>
            <a:r>
              <a:rPr lang="en-US" altLang="ko-KR" sz="2400" dirty="0" smtClean="0"/>
              <a:t> + Chrome</a:t>
            </a:r>
          </a:p>
        </p:txBody>
      </p:sp>
    </p:spTree>
    <p:extLst>
      <p:ext uri="{BB962C8B-B14F-4D97-AF65-F5344CB8AC3E}">
        <p14:creationId xmlns:p14="http://schemas.microsoft.com/office/powerpoint/2010/main" val="42086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48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게임프로그래밍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4408" y="242621"/>
            <a:ext cx="62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mtClean="0">
                <a:solidFill>
                  <a:schemeClr val="bg1"/>
                </a:solidFill>
              </a:rPr>
              <a:t>출처</a:t>
            </a:r>
            <a:endParaRPr lang="ko-KR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952" y="19888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https://www.youtube.com/watch?v=oY-WEIXNIvI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8952" y="249976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https://github.com/valnub/snake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952" y="30369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https://github.com/chrokh/fp-games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952" y="357219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https://hjw1456.tistory.com/23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5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2014858052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박창민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9176" y="566124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게임프로그래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92</Words>
  <Application>Microsoft Office PowerPoint</Application>
  <PresentationFormat>화면 슬라이드 쇼(4:3)</PresentationFormat>
  <Paragraphs>47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HTML게임 발표 2014858052 박창민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27</cp:revision>
  <dcterms:created xsi:type="dcterms:W3CDTF">2016-11-03T20:47:04Z</dcterms:created>
  <dcterms:modified xsi:type="dcterms:W3CDTF">2019-10-23T00:31:37Z</dcterms:modified>
</cp:coreProperties>
</file>